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9"/>
  </p:handoutMasterIdLst>
  <p:sldIdLst>
    <p:sldId id="256" r:id="rId2"/>
    <p:sldId id="381" r:id="rId3"/>
    <p:sldId id="382" r:id="rId4"/>
    <p:sldId id="383" r:id="rId5"/>
    <p:sldId id="384" r:id="rId6"/>
    <p:sldId id="385" r:id="rId7"/>
    <p:sldId id="392" r:id="rId8"/>
    <p:sldId id="391" r:id="rId9"/>
    <p:sldId id="393" r:id="rId10"/>
    <p:sldId id="394" r:id="rId11"/>
    <p:sldId id="395" r:id="rId12"/>
    <p:sldId id="396" r:id="rId13"/>
    <p:sldId id="397" r:id="rId14"/>
    <p:sldId id="398" r:id="rId15"/>
    <p:sldId id="386" r:id="rId16"/>
    <p:sldId id="387" r:id="rId17"/>
    <p:sldId id="388" r:id="rId18"/>
    <p:sldId id="389" r:id="rId19"/>
    <p:sldId id="390" r:id="rId20"/>
    <p:sldId id="399" r:id="rId21"/>
    <p:sldId id="400" r:id="rId22"/>
    <p:sldId id="402" r:id="rId23"/>
    <p:sldId id="403" r:id="rId24"/>
    <p:sldId id="401" r:id="rId25"/>
    <p:sldId id="404" r:id="rId26"/>
    <p:sldId id="405" r:id="rId27"/>
    <p:sldId id="407" r:id="rId28"/>
    <p:sldId id="408" r:id="rId29"/>
    <p:sldId id="409" r:id="rId30"/>
    <p:sldId id="413" r:id="rId31"/>
    <p:sldId id="414" r:id="rId32"/>
    <p:sldId id="415" r:id="rId33"/>
    <p:sldId id="416" r:id="rId34"/>
    <p:sldId id="417" r:id="rId35"/>
    <p:sldId id="410" r:id="rId36"/>
    <p:sldId id="411" r:id="rId37"/>
    <p:sldId id="412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06" r:id="rId48"/>
    <p:sldId id="427" r:id="rId49"/>
    <p:sldId id="428" r:id="rId50"/>
    <p:sldId id="429" r:id="rId51"/>
    <p:sldId id="430" r:id="rId52"/>
    <p:sldId id="433" r:id="rId53"/>
    <p:sldId id="431" r:id="rId54"/>
    <p:sldId id="436" r:id="rId55"/>
    <p:sldId id="434" r:id="rId56"/>
    <p:sldId id="435" r:id="rId57"/>
    <p:sldId id="432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ourses\Money%20&amp;%20Banking\Data\Lecture1_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ourses\Money%20&amp;%20Banking\Data\Lecture1_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4008752892221132E-2"/>
          <c:y val="3.4346541949077714E-2"/>
          <c:w val="0.92518979546691049"/>
          <c:h val="0.81004390692462769"/>
        </c:manualLayout>
      </c:layout>
      <c:lineChart>
        <c:grouping val="standard"/>
        <c:ser>
          <c:idx val="0"/>
          <c:order val="0"/>
          <c:tx>
            <c:strRef>
              <c:f>Lecture5!$B$10</c:f>
              <c:strCache>
                <c:ptCount val="1"/>
                <c:pt idx="0">
                  <c:v>Corporate Aaa Bonds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Lecture5!$A$422:$A$1108</c:f>
              <c:numCache>
                <c:formatCode>mmm\-yy</c:formatCode>
                <c:ptCount val="687"/>
                <c:pt idx="0">
                  <c:v>19450</c:v>
                </c:pt>
                <c:pt idx="1">
                  <c:v>19480</c:v>
                </c:pt>
                <c:pt idx="2">
                  <c:v>19511</c:v>
                </c:pt>
                <c:pt idx="3">
                  <c:v>19541</c:v>
                </c:pt>
                <c:pt idx="4">
                  <c:v>19572</c:v>
                </c:pt>
                <c:pt idx="5">
                  <c:v>19603</c:v>
                </c:pt>
                <c:pt idx="6">
                  <c:v>19633</c:v>
                </c:pt>
                <c:pt idx="7">
                  <c:v>19664</c:v>
                </c:pt>
                <c:pt idx="8">
                  <c:v>19694</c:v>
                </c:pt>
                <c:pt idx="9">
                  <c:v>19725</c:v>
                </c:pt>
                <c:pt idx="10">
                  <c:v>19756</c:v>
                </c:pt>
                <c:pt idx="11">
                  <c:v>19784</c:v>
                </c:pt>
                <c:pt idx="12">
                  <c:v>19815</c:v>
                </c:pt>
                <c:pt idx="13">
                  <c:v>19845</c:v>
                </c:pt>
                <c:pt idx="14">
                  <c:v>19876</c:v>
                </c:pt>
                <c:pt idx="15">
                  <c:v>19906</c:v>
                </c:pt>
                <c:pt idx="16">
                  <c:v>19937</c:v>
                </c:pt>
                <c:pt idx="17">
                  <c:v>19968</c:v>
                </c:pt>
                <c:pt idx="18">
                  <c:v>19998</c:v>
                </c:pt>
                <c:pt idx="19">
                  <c:v>20029</c:v>
                </c:pt>
                <c:pt idx="20">
                  <c:v>20059</c:v>
                </c:pt>
                <c:pt idx="21">
                  <c:v>20090</c:v>
                </c:pt>
                <c:pt idx="22">
                  <c:v>20121</c:v>
                </c:pt>
                <c:pt idx="23">
                  <c:v>20149</c:v>
                </c:pt>
                <c:pt idx="24">
                  <c:v>20180</c:v>
                </c:pt>
                <c:pt idx="25">
                  <c:v>20210</c:v>
                </c:pt>
                <c:pt idx="26">
                  <c:v>20241</c:v>
                </c:pt>
                <c:pt idx="27">
                  <c:v>20271</c:v>
                </c:pt>
                <c:pt idx="28">
                  <c:v>20302</c:v>
                </c:pt>
                <c:pt idx="29">
                  <c:v>20333</c:v>
                </c:pt>
                <c:pt idx="30">
                  <c:v>20363</c:v>
                </c:pt>
                <c:pt idx="31">
                  <c:v>20394</c:v>
                </c:pt>
                <c:pt idx="32">
                  <c:v>20424</c:v>
                </c:pt>
                <c:pt idx="33">
                  <c:v>20455</c:v>
                </c:pt>
                <c:pt idx="34">
                  <c:v>20486</c:v>
                </c:pt>
                <c:pt idx="35">
                  <c:v>20515</c:v>
                </c:pt>
                <c:pt idx="36">
                  <c:v>20546</c:v>
                </c:pt>
                <c:pt idx="37">
                  <c:v>20576</c:v>
                </c:pt>
                <c:pt idx="38">
                  <c:v>20607</c:v>
                </c:pt>
                <c:pt idx="39">
                  <c:v>20637</c:v>
                </c:pt>
                <c:pt idx="40">
                  <c:v>20668</c:v>
                </c:pt>
                <c:pt idx="41">
                  <c:v>20699</c:v>
                </c:pt>
                <c:pt idx="42">
                  <c:v>20729</c:v>
                </c:pt>
                <c:pt idx="43">
                  <c:v>20760</c:v>
                </c:pt>
                <c:pt idx="44">
                  <c:v>20790</c:v>
                </c:pt>
                <c:pt idx="45">
                  <c:v>20821</c:v>
                </c:pt>
                <c:pt idx="46">
                  <c:v>20852</c:v>
                </c:pt>
                <c:pt idx="47">
                  <c:v>20880</c:v>
                </c:pt>
                <c:pt idx="48">
                  <c:v>20911</c:v>
                </c:pt>
                <c:pt idx="49">
                  <c:v>20941</c:v>
                </c:pt>
                <c:pt idx="50">
                  <c:v>20972</c:v>
                </c:pt>
                <c:pt idx="51">
                  <c:v>21002</c:v>
                </c:pt>
                <c:pt idx="52">
                  <c:v>21033</c:v>
                </c:pt>
                <c:pt idx="53">
                  <c:v>21064</c:v>
                </c:pt>
                <c:pt idx="54">
                  <c:v>21094</c:v>
                </c:pt>
                <c:pt idx="55">
                  <c:v>21125</c:v>
                </c:pt>
                <c:pt idx="56">
                  <c:v>21155</c:v>
                </c:pt>
                <c:pt idx="57">
                  <c:v>21186</c:v>
                </c:pt>
                <c:pt idx="58">
                  <c:v>21217</c:v>
                </c:pt>
                <c:pt idx="59">
                  <c:v>21245</c:v>
                </c:pt>
                <c:pt idx="60">
                  <c:v>21276</c:v>
                </c:pt>
                <c:pt idx="61">
                  <c:v>21306</c:v>
                </c:pt>
                <c:pt idx="62">
                  <c:v>21337</c:v>
                </c:pt>
                <c:pt idx="63">
                  <c:v>21367</c:v>
                </c:pt>
                <c:pt idx="64">
                  <c:v>21398</c:v>
                </c:pt>
                <c:pt idx="65">
                  <c:v>21429</c:v>
                </c:pt>
                <c:pt idx="66">
                  <c:v>21459</c:v>
                </c:pt>
                <c:pt idx="67">
                  <c:v>21490</c:v>
                </c:pt>
                <c:pt idx="68">
                  <c:v>21520</c:v>
                </c:pt>
                <c:pt idx="69">
                  <c:v>21551</c:v>
                </c:pt>
                <c:pt idx="70">
                  <c:v>21582</c:v>
                </c:pt>
                <c:pt idx="71">
                  <c:v>21610</c:v>
                </c:pt>
                <c:pt idx="72">
                  <c:v>21641</c:v>
                </c:pt>
                <c:pt idx="73">
                  <c:v>21671</c:v>
                </c:pt>
                <c:pt idx="74">
                  <c:v>21702</c:v>
                </c:pt>
                <c:pt idx="75">
                  <c:v>21732</c:v>
                </c:pt>
                <c:pt idx="76">
                  <c:v>21763</c:v>
                </c:pt>
                <c:pt idx="77">
                  <c:v>21794</c:v>
                </c:pt>
                <c:pt idx="78">
                  <c:v>21824</c:v>
                </c:pt>
                <c:pt idx="79">
                  <c:v>21855</c:v>
                </c:pt>
                <c:pt idx="80">
                  <c:v>21885</c:v>
                </c:pt>
                <c:pt idx="81">
                  <c:v>21916</c:v>
                </c:pt>
                <c:pt idx="82">
                  <c:v>21947</c:v>
                </c:pt>
                <c:pt idx="83">
                  <c:v>21976</c:v>
                </c:pt>
                <c:pt idx="84">
                  <c:v>22007</c:v>
                </c:pt>
                <c:pt idx="85">
                  <c:v>22037</c:v>
                </c:pt>
                <c:pt idx="86">
                  <c:v>22068</c:v>
                </c:pt>
                <c:pt idx="87">
                  <c:v>22098</c:v>
                </c:pt>
                <c:pt idx="88">
                  <c:v>22129</c:v>
                </c:pt>
                <c:pt idx="89">
                  <c:v>22160</c:v>
                </c:pt>
                <c:pt idx="90">
                  <c:v>22190</c:v>
                </c:pt>
                <c:pt idx="91">
                  <c:v>22221</c:v>
                </c:pt>
                <c:pt idx="92">
                  <c:v>22251</c:v>
                </c:pt>
                <c:pt idx="93">
                  <c:v>22282</c:v>
                </c:pt>
                <c:pt idx="94">
                  <c:v>22313</c:v>
                </c:pt>
                <c:pt idx="95">
                  <c:v>22341</c:v>
                </c:pt>
                <c:pt idx="96">
                  <c:v>22372</c:v>
                </c:pt>
                <c:pt idx="97">
                  <c:v>22402</c:v>
                </c:pt>
                <c:pt idx="98">
                  <c:v>22433</c:v>
                </c:pt>
                <c:pt idx="99">
                  <c:v>22463</c:v>
                </c:pt>
                <c:pt idx="100">
                  <c:v>22494</c:v>
                </c:pt>
                <c:pt idx="101">
                  <c:v>22525</c:v>
                </c:pt>
                <c:pt idx="102">
                  <c:v>22555</c:v>
                </c:pt>
                <c:pt idx="103">
                  <c:v>22586</c:v>
                </c:pt>
                <c:pt idx="104">
                  <c:v>22616</c:v>
                </c:pt>
                <c:pt idx="105">
                  <c:v>22647</c:v>
                </c:pt>
                <c:pt idx="106">
                  <c:v>22678</c:v>
                </c:pt>
                <c:pt idx="107">
                  <c:v>22706</c:v>
                </c:pt>
                <c:pt idx="108">
                  <c:v>22737</c:v>
                </c:pt>
                <c:pt idx="109">
                  <c:v>22767</c:v>
                </c:pt>
                <c:pt idx="110">
                  <c:v>22798</c:v>
                </c:pt>
                <c:pt idx="111">
                  <c:v>22828</c:v>
                </c:pt>
                <c:pt idx="112">
                  <c:v>22859</c:v>
                </c:pt>
                <c:pt idx="113">
                  <c:v>22890</c:v>
                </c:pt>
                <c:pt idx="114">
                  <c:v>22920</c:v>
                </c:pt>
                <c:pt idx="115">
                  <c:v>22951</c:v>
                </c:pt>
                <c:pt idx="116">
                  <c:v>22981</c:v>
                </c:pt>
                <c:pt idx="117">
                  <c:v>23012</c:v>
                </c:pt>
                <c:pt idx="118">
                  <c:v>23043</c:v>
                </c:pt>
                <c:pt idx="119">
                  <c:v>23071</c:v>
                </c:pt>
                <c:pt idx="120">
                  <c:v>23102</c:v>
                </c:pt>
                <c:pt idx="121">
                  <c:v>23132</c:v>
                </c:pt>
                <c:pt idx="122">
                  <c:v>23163</c:v>
                </c:pt>
                <c:pt idx="123">
                  <c:v>23193</c:v>
                </c:pt>
                <c:pt idx="124">
                  <c:v>23224</c:v>
                </c:pt>
                <c:pt idx="125">
                  <c:v>23255</c:v>
                </c:pt>
                <c:pt idx="126">
                  <c:v>23285</c:v>
                </c:pt>
                <c:pt idx="127">
                  <c:v>23316</c:v>
                </c:pt>
                <c:pt idx="128">
                  <c:v>23346</c:v>
                </c:pt>
                <c:pt idx="129">
                  <c:v>23377</c:v>
                </c:pt>
                <c:pt idx="130">
                  <c:v>23408</c:v>
                </c:pt>
                <c:pt idx="131">
                  <c:v>23437</c:v>
                </c:pt>
                <c:pt idx="132">
                  <c:v>23468</c:v>
                </c:pt>
                <c:pt idx="133">
                  <c:v>23498</c:v>
                </c:pt>
                <c:pt idx="134">
                  <c:v>23529</c:v>
                </c:pt>
                <c:pt idx="135">
                  <c:v>23559</c:v>
                </c:pt>
                <c:pt idx="136">
                  <c:v>23590</c:v>
                </c:pt>
                <c:pt idx="137">
                  <c:v>23621</c:v>
                </c:pt>
                <c:pt idx="138">
                  <c:v>23651</c:v>
                </c:pt>
                <c:pt idx="139">
                  <c:v>23682</c:v>
                </c:pt>
                <c:pt idx="140">
                  <c:v>23712</c:v>
                </c:pt>
                <c:pt idx="141">
                  <c:v>23743</c:v>
                </c:pt>
                <c:pt idx="142">
                  <c:v>23774</c:v>
                </c:pt>
                <c:pt idx="143">
                  <c:v>23802</c:v>
                </c:pt>
                <c:pt idx="144">
                  <c:v>23833</c:v>
                </c:pt>
                <c:pt idx="145">
                  <c:v>23863</c:v>
                </c:pt>
                <c:pt idx="146">
                  <c:v>23894</c:v>
                </c:pt>
                <c:pt idx="147">
                  <c:v>23924</c:v>
                </c:pt>
                <c:pt idx="148">
                  <c:v>23955</c:v>
                </c:pt>
                <c:pt idx="149">
                  <c:v>23986</c:v>
                </c:pt>
                <c:pt idx="150">
                  <c:v>24016</c:v>
                </c:pt>
                <c:pt idx="151">
                  <c:v>24047</c:v>
                </c:pt>
                <c:pt idx="152">
                  <c:v>24077</c:v>
                </c:pt>
                <c:pt idx="153">
                  <c:v>24108</c:v>
                </c:pt>
                <c:pt idx="154">
                  <c:v>24139</c:v>
                </c:pt>
                <c:pt idx="155">
                  <c:v>24167</c:v>
                </c:pt>
                <c:pt idx="156">
                  <c:v>24198</c:v>
                </c:pt>
                <c:pt idx="157">
                  <c:v>24228</c:v>
                </c:pt>
                <c:pt idx="158">
                  <c:v>24259</c:v>
                </c:pt>
                <c:pt idx="159">
                  <c:v>24289</c:v>
                </c:pt>
                <c:pt idx="160">
                  <c:v>24320</c:v>
                </c:pt>
                <c:pt idx="161">
                  <c:v>24351</c:v>
                </c:pt>
                <c:pt idx="162">
                  <c:v>24381</c:v>
                </c:pt>
                <c:pt idx="163">
                  <c:v>24412</c:v>
                </c:pt>
                <c:pt idx="164">
                  <c:v>24442</c:v>
                </c:pt>
                <c:pt idx="165">
                  <c:v>24473</c:v>
                </c:pt>
                <c:pt idx="166">
                  <c:v>24504</c:v>
                </c:pt>
                <c:pt idx="167">
                  <c:v>24532</c:v>
                </c:pt>
                <c:pt idx="168">
                  <c:v>24563</c:v>
                </c:pt>
                <c:pt idx="169">
                  <c:v>24593</c:v>
                </c:pt>
                <c:pt idx="170">
                  <c:v>24624</c:v>
                </c:pt>
                <c:pt idx="171">
                  <c:v>24654</c:v>
                </c:pt>
                <c:pt idx="172">
                  <c:v>24685</c:v>
                </c:pt>
                <c:pt idx="173">
                  <c:v>24716</c:v>
                </c:pt>
                <c:pt idx="174">
                  <c:v>24746</c:v>
                </c:pt>
                <c:pt idx="175">
                  <c:v>24777</c:v>
                </c:pt>
                <c:pt idx="176">
                  <c:v>24807</c:v>
                </c:pt>
                <c:pt idx="177">
                  <c:v>24838</c:v>
                </c:pt>
                <c:pt idx="178">
                  <c:v>24869</c:v>
                </c:pt>
                <c:pt idx="179">
                  <c:v>24898</c:v>
                </c:pt>
                <c:pt idx="180">
                  <c:v>24929</c:v>
                </c:pt>
                <c:pt idx="181">
                  <c:v>24959</c:v>
                </c:pt>
                <c:pt idx="182">
                  <c:v>24990</c:v>
                </c:pt>
                <c:pt idx="183">
                  <c:v>25020</c:v>
                </c:pt>
                <c:pt idx="184">
                  <c:v>25051</c:v>
                </c:pt>
                <c:pt idx="185">
                  <c:v>25082</c:v>
                </c:pt>
                <c:pt idx="186">
                  <c:v>25112</c:v>
                </c:pt>
                <c:pt idx="187">
                  <c:v>25143</c:v>
                </c:pt>
                <c:pt idx="188">
                  <c:v>25173</c:v>
                </c:pt>
                <c:pt idx="189">
                  <c:v>25204</c:v>
                </c:pt>
                <c:pt idx="190">
                  <c:v>25235</c:v>
                </c:pt>
                <c:pt idx="191">
                  <c:v>25263</c:v>
                </c:pt>
                <c:pt idx="192">
                  <c:v>25294</c:v>
                </c:pt>
                <c:pt idx="193">
                  <c:v>25324</c:v>
                </c:pt>
                <c:pt idx="194">
                  <c:v>25355</c:v>
                </c:pt>
                <c:pt idx="195">
                  <c:v>25385</c:v>
                </c:pt>
                <c:pt idx="196">
                  <c:v>25416</c:v>
                </c:pt>
                <c:pt idx="197">
                  <c:v>25447</c:v>
                </c:pt>
                <c:pt idx="198">
                  <c:v>25477</c:v>
                </c:pt>
                <c:pt idx="199">
                  <c:v>25508</c:v>
                </c:pt>
                <c:pt idx="200">
                  <c:v>25538</c:v>
                </c:pt>
                <c:pt idx="201">
                  <c:v>25569</c:v>
                </c:pt>
                <c:pt idx="202">
                  <c:v>25600</c:v>
                </c:pt>
                <c:pt idx="203">
                  <c:v>25628</c:v>
                </c:pt>
                <c:pt idx="204">
                  <c:v>25659</c:v>
                </c:pt>
                <c:pt idx="205">
                  <c:v>25689</c:v>
                </c:pt>
                <c:pt idx="206">
                  <c:v>25720</c:v>
                </c:pt>
                <c:pt idx="207">
                  <c:v>25750</c:v>
                </c:pt>
                <c:pt idx="208">
                  <c:v>25781</c:v>
                </c:pt>
                <c:pt idx="209">
                  <c:v>25812</c:v>
                </c:pt>
                <c:pt idx="210">
                  <c:v>25842</c:v>
                </c:pt>
                <c:pt idx="211">
                  <c:v>25873</c:v>
                </c:pt>
                <c:pt idx="212">
                  <c:v>25903</c:v>
                </c:pt>
                <c:pt idx="213">
                  <c:v>25934</c:v>
                </c:pt>
                <c:pt idx="214">
                  <c:v>25965</c:v>
                </c:pt>
                <c:pt idx="215">
                  <c:v>25993</c:v>
                </c:pt>
                <c:pt idx="216">
                  <c:v>26024</c:v>
                </c:pt>
                <c:pt idx="217">
                  <c:v>26054</c:v>
                </c:pt>
                <c:pt idx="218">
                  <c:v>26085</c:v>
                </c:pt>
                <c:pt idx="219">
                  <c:v>26115</c:v>
                </c:pt>
                <c:pt idx="220">
                  <c:v>26146</c:v>
                </c:pt>
                <c:pt idx="221">
                  <c:v>26177</c:v>
                </c:pt>
                <c:pt idx="222">
                  <c:v>26207</c:v>
                </c:pt>
                <c:pt idx="223">
                  <c:v>26238</c:v>
                </c:pt>
                <c:pt idx="224">
                  <c:v>26268</c:v>
                </c:pt>
                <c:pt idx="225">
                  <c:v>26299</c:v>
                </c:pt>
                <c:pt idx="226">
                  <c:v>26330</c:v>
                </c:pt>
                <c:pt idx="227">
                  <c:v>26359</c:v>
                </c:pt>
                <c:pt idx="228">
                  <c:v>26390</c:v>
                </c:pt>
                <c:pt idx="229">
                  <c:v>26420</c:v>
                </c:pt>
                <c:pt idx="230">
                  <c:v>26451</c:v>
                </c:pt>
                <c:pt idx="231">
                  <c:v>26481</c:v>
                </c:pt>
                <c:pt idx="232">
                  <c:v>26512</c:v>
                </c:pt>
                <c:pt idx="233">
                  <c:v>26543</c:v>
                </c:pt>
                <c:pt idx="234">
                  <c:v>26573</c:v>
                </c:pt>
                <c:pt idx="235">
                  <c:v>26604</c:v>
                </c:pt>
                <c:pt idx="236">
                  <c:v>26634</c:v>
                </c:pt>
                <c:pt idx="237">
                  <c:v>26665</c:v>
                </c:pt>
                <c:pt idx="238">
                  <c:v>26696</c:v>
                </c:pt>
                <c:pt idx="239">
                  <c:v>26724</c:v>
                </c:pt>
                <c:pt idx="240">
                  <c:v>26755</c:v>
                </c:pt>
                <c:pt idx="241">
                  <c:v>26785</c:v>
                </c:pt>
                <c:pt idx="242">
                  <c:v>26816</c:v>
                </c:pt>
                <c:pt idx="243">
                  <c:v>26846</c:v>
                </c:pt>
                <c:pt idx="244">
                  <c:v>26877</c:v>
                </c:pt>
                <c:pt idx="245">
                  <c:v>26908</c:v>
                </c:pt>
                <c:pt idx="246">
                  <c:v>26938</c:v>
                </c:pt>
                <c:pt idx="247">
                  <c:v>26969</c:v>
                </c:pt>
                <c:pt idx="248">
                  <c:v>26999</c:v>
                </c:pt>
                <c:pt idx="249">
                  <c:v>27030</c:v>
                </c:pt>
                <c:pt idx="250">
                  <c:v>27061</c:v>
                </c:pt>
                <c:pt idx="251">
                  <c:v>27089</c:v>
                </c:pt>
                <c:pt idx="252">
                  <c:v>27120</c:v>
                </c:pt>
                <c:pt idx="253">
                  <c:v>27150</c:v>
                </c:pt>
                <c:pt idx="254">
                  <c:v>27181</c:v>
                </c:pt>
                <c:pt idx="255">
                  <c:v>27211</c:v>
                </c:pt>
                <c:pt idx="256">
                  <c:v>27242</c:v>
                </c:pt>
                <c:pt idx="257">
                  <c:v>27273</c:v>
                </c:pt>
                <c:pt idx="258">
                  <c:v>27303</c:v>
                </c:pt>
                <c:pt idx="259">
                  <c:v>27334</c:v>
                </c:pt>
                <c:pt idx="260">
                  <c:v>27364</c:v>
                </c:pt>
                <c:pt idx="261">
                  <c:v>27395</c:v>
                </c:pt>
                <c:pt idx="262">
                  <c:v>27426</c:v>
                </c:pt>
                <c:pt idx="263">
                  <c:v>27454</c:v>
                </c:pt>
                <c:pt idx="264">
                  <c:v>27485</c:v>
                </c:pt>
                <c:pt idx="265">
                  <c:v>27515</c:v>
                </c:pt>
                <c:pt idx="266">
                  <c:v>27546</c:v>
                </c:pt>
                <c:pt idx="267">
                  <c:v>27576</c:v>
                </c:pt>
                <c:pt idx="268">
                  <c:v>27607</c:v>
                </c:pt>
                <c:pt idx="269">
                  <c:v>27638</c:v>
                </c:pt>
                <c:pt idx="270">
                  <c:v>27668</c:v>
                </c:pt>
                <c:pt idx="271">
                  <c:v>27699</c:v>
                </c:pt>
                <c:pt idx="272">
                  <c:v>27729</c:v>
                </c:pt>
                <c:pt idx="273">
                  <c:v>27760</c:v>
                </c:pt>
                <c:pt idx="274">
                  <c:v>27791</c:v>
                </c:pt>
                <c:pt idx="275">
                  <c:v>27820</c:v>
                </c:pt>
                <c:pt idx="276">
                  <c:v>27851</c:v>
                </c:pt>
                <c:pt idx="277">
                  <c:v>27881</c:v>
                </c:pt>
                <c:pt idx="278">
                  <c:v>27912</c:v>
                </c:pt>
                <c:pt idx="279">
                  <c:v>27942</c:v>
                </c:pt>
                <c:pt idx="280">
                  <c:v>27973</c:v>
                </c:pt>
                <c:pt idx="281">
                  <c:v>28004</c:v>
                </c:pt>
                <c:pt idx="282">
                  <c:v>28034</c:v>
                </c:pt>
                <c:pt idx="283">
                  <c:v>28065</c:v>
                </c:pt>
                <c:pt idx="284">
                  <c:v>28095</c:v>
                </c:pt>
                <c:pt idx="285">
                  <c:v>28126</c:v>
                </c:pt>
                <c:pt idx="286">
                  <c:v>28157</c:v>
                </c:pt>
                <c:pt idx="287">
                  <c:v>28185</c:v>
                </c:pt>
                <c:pt idx="288">
                  <c:v>28216</c:v>
                </c:pt>
                <c:pt idx="289">
                  <c:v>28246</c:v>
                </c:pt>
                <c:pt idx="290">
                  <c:v>28277</c:v>
                </c:pt>
                <c:pt idx="291">
                  <c:v>28307</c:v>
                </c:pt>
                <c:pt idx="292">
                  <c:v>28338</c:v>
                </c:pt>
                <c:pt idx="293">
                  <c:v>28369</c:v>
                </c:pt>
                <c:pt idx="294">
                  <c:v>28399</c:v>
                </c:pt>
                <c:pt idx="295">
                  <c:v>28430</c:v>
                </c:pt>
                <c:pt idx="296">
                  <c:v>28460</c:v>
                </c:pt>
                <c:pt idx="297">
                  <c:v>28491</c:v>
                </c:pt>
                <c:pt idx="298">
                  <c:v>28522</c:v>
                </c:pt>
                <c:pt idx="299">
                  <c:v>28550</c:v>
                </c:pt>
                <c:pt idx="300">
                  <c:v>28581</c:v>
                </c:pt>
                <c:pt idx="301">
                  <c:v>28611</c:v>
                </c:pt>
                <c:pt idx="302">
                  <c:v>28642</c:v>
                </c:pt>
                <c:pt idx="303">
                  <c:v>28672</c:v>
                </c:pt>
                <c:pt idx="304">
                  <c:v>28703</c:v>
                </c:pt>
                <c:pt idx="305">
                  <c:v>28734</c:v>
                </c:pt>
                <c:pt idx="306">
                  <c:v>28764</c:v>
                </c:pt>
                <c:pt idx="307">
                  <c:v>28795</c:v>
                </c:pt>
                <c:pt idx="308">
                  <c:v>28825</c:v>
                </c:pt>
                <c:pt idx="309">
                  <c:v>28856</c:v>
                </c:pt>
                <c:pt idx="310">
                  <c:v>28887</c:v>
                </c:pt>
                <c:pt idx="311">
                  <c:v>28915</c:v>
                </c:pt>
                <c:pt idx="312">
                  <c:v>28946</c:v>
                </c:pt>
                <c:pt idx="313">
                  <c:v>28976</c:v>
                </c:pt>
                <c:pt idx="314">
                  <c:v>29007</c:v>
                </c:pt>
                <c:pt idx="315">
                  <c:v>29037</c:v>
                </c:pt>
                <c:pt idx="316">
                  <c:v>29068</c:v>
                </c:pt>
                <c:pt idx="317">
                  <c:v>29099</c:v>
                </c:pt>
                <c:pt idx="318">
                  <c:v>29129</c:v>
                </c:pt>
                <c:pt idx="319">
                  <c:v>29160</c:v>
                </c:pt>
                <c:pt idx="320">
                  <c:v>29190</c:v>
                </c:pt>
                <c:pt idx="321">
                  <c:v>29221</c:v>
                </c:pt>
                <c:pt idx="322">
                  <c:v>29252</c:v>
                </c:pt>
                <c:pt idx="323">
                  <c:v>29281</c:v>
                </c:pt>
                <c:pt idx="324">
                  <c:v>29312</c:v>
                </c:pt>
                <c:pt idx="325">
                  <c:v>29342</c:v>
                </c:pt>
                <c:pt idx="326">
                  <c:v>29373</c:v>
                </c:pt>
                <c:pt idx="327">
                  <c:v>29403</c:v>
                </c:pt>
                <c:pt idx="328">
                  <c:v>29434</c:v>
                </c:pt>
                <c:pt idx="329">
                  <c:v>29465</c:v>
                </c:pt>
                <c:pt idx="330">
                  <c:v>29495</c:v>
                </c:pt>
                <c:pt idx="331">
                  <c:v>29526</c:v>
                </c:pt>
                <c:pt idx="332">
                  <c:v>29556</c:v>
                </c:pt>
                <c:pt idx="333">
                  <c:v>29587</c:v>
                </c:pt>
                <c:pt idx="334">
                  <c:v>29618</c:v>
                </c:pt>
                <c:pt idx="335">
                  <c:v>29646</c:v>
                </c:pt>
                <c:pt idx="336">
                  <c:v>29677</c:v>
                </c:pt>
                <c:pt idx="337">
                  <c:v>29707</c:v>
                </c:pt>
                <c:pt idx="338">
                  <c:v>29738</c:v>
                </c:pt>
                <c:pt idx="339">
                  <c:v>29768</c:v>
                </c:pt>
                <c:pt idx="340">
                  <c:v>29799</c:v>
                </c:pt>
                <c:pt idx="341">
                  <c:v>29830</c:v>
                </c:pt>
                <c:pt idx="342">
                  <c:v>29860</c:v>
                </c:pt>
                <c:pt idx="343">
                  <c:v>29891</c:v>
                </c:pt>
                <c:pt idx="344">
                  <c:v>29921</c:v>
                </c:pt>
                <c:pt idx="345">
                  <c:v>29952</c:v>
                </c:pt>
                <c:pt idx="346">
                  <c:v>29983</c:v>
                </c:pt>
                <c:pt idx="347">
                  <c:v>30011</c:v>
                </c:pt>
                <c:pt idx="348">
                  <c:v>30042</c:v>
                </c:pt>
                <c:pt idx="349">
                  <c:v>30072</c:v>
                </c:pt>
                <c:pt idx="350">
                  <c:v>30103</c:v>
                </c:pt>
                <c:pt idx="351">
                  <c:v>30133</c:v>
                </c:pt>
                <c:pt idx="352">
                  <c:v>30164</c:v>
                </c:pt>
                <c:pt idx="353">
                  <c:v>30195</c:v>
                </c:pt>
                <c:pt idx="354">
                  <c:v>30225</c:v>
                </c:pt>
                <c:pt idx="355">
                  <c:v>30256</c:v>
                </c:pt>
                <c:pt idx="356">
                  <c:v>30286</c:v>
                </c:pt>
                <c:pt idx="357">
                  <c:v>30317</c:v>
                </c:pt>
                <c:pt idx="358">
                  <c:v>30348</c:v>
                </c:pt>
                <c:pt idx="359">
                  <c:v>30376</c:v>
                </c:pt>
                <c:pt idx="360">
                  <c:v>30407</c:v>
                </c:pt>
                <c:pt idx="361">
                  <c:v>30437</c:v>
                </c:pt>
                <c:pt idx="362">
                  <c:v>30468</c:v>
                </c:pt>
                <c:pt idx="363">
                  <c:v>30498</c:v>
                </c:pt>
                <c:pt idx="364">
                  <c:v>30529</c:v>
                </c:pt>
                <c:pt idx="365">
                  <c:v>30560</c:v>
                </c:pt>
                <c:pt idx="366">
                  <c:v>30590</c:v>
                </c:pt>
                <c:pt idx="367">
                  <c:v>30621</c:v>
                </c:pt>
                <c:pt idx="368">
                  <c:v>30651</c:v>
                </c:pt>
                <c:pt idx="369">
                  <c:v>30682</c:v>
                </c:pt>
                <c:pt idx="370">
                  <c:v>30713</c:v>
                </c:pt>
                <c:pt idx="371">
                  <c:v>30742</c:v>
                </c:pt>
                <c:pt idx="372">
                  <c:v>30773</c:v>
                </c:pt>
                <c:pt idx="373">
                  <c:v>30803</c:v>
                </c:pt>
                <c:pt idx="374">
                  <c:v>30834</c:v>
                </c:pt>
                <c:pt idx="375">
                  <c:v>30864</c:v>
                </c:pt>
                <c:pt idx="376">
                  <c:v>30895</c:v>
                </c:pt>
                <c:pt idx="377">
                  <c:v>30926</c:v>
                </c:pt>
                <c:pt idx="378">
                  <c:v>30956</c:v>
                </c:pt>
                <c:pt idx="379">
                  <c:v>30987</c:v>
                </c:pt>
                <c:pt idx="380">
                  <c:v>31017</c:v>
                </c:pt>
                <c:pt idx="381">
                  <c:v>31048</c:v>
                </c:pt>
                <c:pt idx="382">
                  <c:v>31079</c:v>
                </c:pt>
                <c:pt idx="383">
                  <c:v>31107</c:v>
                </c:pt>
                <c:pt idx="384">
                  <c:v>31138</c:v>
                </c:pt>
                <c:pt idx="385">
                  <c:v>31168</c:v>
                </c:pt>
                <c:pt idx="386">
                  <c:v>31199</c:v>
                </c:pt>
                <c:pt idx="387">
                  <c:v>31229</c:v>
                </c:pt>
                <c:pt idx="388">
                  <c:v>31260</c:v>
                </c:pt>
                <c:pt idx="389">
                  <c:v>31291</c:v>
                </c:pt>
                <c:pt idx="390">
                  <c:v>31321</c:v>
                </c:pt>
                <c:pt idx="391">
                  <c:v>31352</c:v>
                </c:pt>
                <c:pt idx="392">
                  <c:v>31382</c:v>
                </c:pt>
                <c:pt idx="393">
                  <c:v>31413</c:v>
                </c:pt>
                <c:pt idx="394">
                  <c:v>31444</c:v>
                </c:pt>
                <c:pt idx="395">
                  <c:v>31472</c:v>
                </c:pt>
                <c:pt idx="396">
                  <c:v>31503</c:v>
                </c:pt>
                <c:pt idx="397">
                  <c:v>31533</c:v>
                </c:pt>
                <c:pt idx="398">
                  <c:v>31564</c:v>
                </c:pt>
                <c:pt idx="399">
                  <c:v>31594</c:v>
                </c:pt>
                <c:pt idx="400">
                  <c:v>31625</c:v>
                </c:pt>
                <c:pt idx="401">
                  <c:v>31656</c:v>
                </c:pt>
                <c:pt idx="402">
                  <c:v>31686</c:v>
                </c:pt>
                <c:pt idx="403">
                  <c:v>31717</c:v>
                </c:pt>
                <c:pt idx="404">
                  <c:v>31747</c:v>
                </c:pt>
                <c:pt idx="405">
                  <c:v>31778</c:v>
                </c:pt>
                <c:pt idx="406">
                  <c:v>31809</c:v>
                </c:pt>
                <c:pt idx="407">
                  <c:v>31837</c:v>
                </c:pt>
                <c:pt idx="408">
                  <c:v>31868</c:v>
                </c:pt>
                <c:pt idx="409">
                  <c:v>31898</c:v>
                </c:pt>
                <c:pt idx="410">
                  <c:v>31929</c:v>
                </c:pt>
                <c:pt idx="411">
                  <c:v>31959</c:v>
                </c:pt>
                <c:pt idx="412">
                  <c:v>31990</c:v>
                </c:pt>
                <c:pt idx="413">
                  <c:v>32021</c:v>
                </c:pt>
                <c:pt idx="414">
                  <c:v>32051</c:v>
                </c:pt>
                <c:pt idx="415">
                  <c:v>32082</c:v>
                </c:pt>
                <c:pt idx="416">
                  <c:v>32112</c:v>
                </c:pt>
                <c:pt idx="417">
                  <c:v>32143</c:v>
                </c:pt>
                <c:pt idx="418">
                  <c:v>32174</c:v>
                </c:pt>
                <c:pt idx="419">
                  <c:v>32203</c:v>
                </c:pt>
                <c:pt idx="420">
                  <c:v>32234</c:v>
                </c:pt>
                <c:pt idx="421">
                  <c:v>32264</c:v>
                </c:pt>
                <c:pt idx="422">
                  <c:v>32295</c:v>
                </c:pt>
                <c:pt idx="423">
                  <c:v>32325</c:v>
                </c:pt>
                <c:pt idx="424">
                  <c:v>32356</c:v>
                </c:pt>
                <c:pt idx="425">
                  <c:v>32387</c:v>
                </c:pt>
                <c:pt idx="426">
                  <c:v>32417</c:v>
                </c:pt>
                <c:pt idx="427">
                  <c:v>32448</c:v>
                </c:pt>
                <c:pt idx="428">
                  <c:v>32478</c:v>
                </c:pt>
                <c:pt idx="429">
                  <c:v>32509</c:v>
                </c:pt>
                <c:pt idx="430">
                  <c:v>32540</c:v>
                </c:pt>
                <c:pt idx="431">
                  <c:v>32568</c:v>
                </c:pt>
                <c:pt idx="432">
                  <c:v>32599</c:v>
                </c:pt>
                <c:pt idx="433">
                  <c:v>32629</c:v>
                </c:pt>
                <c:pt idx="434">
                  <c:v>32660</c:v>
                </c:pt>
                <c:pt idx="435">
                  <c:v>32690</c:v>
                </c:pt>
                <c:pt idx="436">
                  <c:v>32721</c:v>
                </c:pt>
                <c:pt idx="437">
                  <c:v>32752</c:v>
                </c:pt>
                <c:pt idx="438">
                  <c:v>32782</c:v>
                </c:pt>
                <c:pt idx="439">
                  <c:v>32813</c:v>
                </c:pt>
                <c:pt idx="440">
                  <c:v>32843</c:v>
                </c:pt>
                <c:pt idx="441">
                  <c:v>32874</c:v>
                </c:pt>
                <c:pt idx="442">
                  <c:v>32905</c:v>
                </c:pt>
                <c:pt idx="443">
                  <c:v>32933</c:v>
                </c:pt>
                <c:pt idx="444">
                  <c:v>32964</c:v>
                </c:pt>
                <c:pt idx="445">
                  <c:v>32994</c:v>
                </c:pt>
                <c:pt idx="446">
                  <c:v>33025</c:v>
                </c:pt>
                <c:pt idx="447">
                  <c:v>33055</c:v>
                </c:pt>
                <c:pt idx="448">
                  <c:v>33086</c:v>
                </c:pt>
                <c:pt idx="449">
                  <c:v>33117</c:v>
                </c:pt>
                <c:pt idx="450">
                  <c:v>33147</c:v>
                </c:pt>
                <c:pt idx="451">
                  <c:v>33178</c:v>
                </c:pt>
                <c:pt idx="452">
                  <c:v>33208</c:v>
                </c:pt>
                <c:pt idx="453">
                  <c:v>33239</c:v>
                </c:pt>
                <c:pt idx="454">
                  <c:v>33270</c:v>
                </c:pt>
                <c:pt idx="455">
                  <c:v>33298</c:v>
                </c:pt>
                <c:pt idx="456">
                  <c:v>33329</c:v>
                </c:pt>
                <c:pt idx="457">
                  <c:v>33359</c:v>
                </c:pt>
                <c:pt idx="458">
                  <c:v>33390</c:v>
                </c:pt>
                <c:pt idx="459">
                  <c:v>33420</c:v>
                </c:pt>
                <c:pt idx="460">
                  <c:v>33451</c:v>
                </c:pt>
                <c:pt idx="461">
                  <c:v>33482</c:v>
                </c:pt>
                <c:pt idx="462">
                  <c:v>33512</c:v>
                </c:pt>
                <c:pt idx="463">
                  <c:v>33543</c:v>
                </c:pt>
                <c:pt idx="464">
                  <c:v>33573</c:v>
                </c:pt>
                <c:pt idx="465">
                  <c:v>33604</c:v>
                </c:pt>
                <c:pt idx="466">
                  <c:v>33635</c:v>
                </c:pt>
                <c:pt idx="467">
                  <c:v>33664</c:v>
                </c:pt>
                <c:pt idx="468">
                  <c:v>33695</c:v>
                </c:pt>
                <c:pt idx="469">
                  <c:v>33725</c:v>
                </c:pt>
                <c:pt idx="470">
                  <c:v>33756</c:v>
                </c:pt>
                <c:pt idx="471">
                  <c:v>33786</c:v>
                </c:pt>
                <c:pt idx="472">
                  <c:v>33817</c:v>
                </c:pt>
                <c:pt idx="473">
                  <c:v>33848</c:v>
                </c:pt>
                <c:pt idx="474">
                  <c:v>33878</c:v>
                </c:pt>
                <c:pt idx="475">
                  <c:v>33909</c:v>
                </c:pt>
                <c:pt idx="476">
                  <c:v>33939</c:v>
                </c:pt>
                <c:pt idx="477">
                  <c:v>33970</c:v>
                </c:pt>
                <c:pt idx="478">
                  <c:v>34001</c:v>
                </c:pt>
                <c:pt idx="479">
                  <c:v>34029</c:v>
                </c:pt>
                <c:pt idx="480">
                  <c:v>34060</c:v>
                </c:pt>
                <c:pt idx="481">
                  <c:v>34090</c:v>
                </c:pt>
                <c:pt idx="482">
                  <c:v>34121</c:v>
                </c:pt>
                <c:pt idx="483">
                  <c:v>34151</c:v>
                </c:pt>
                <c:pt idx="484">
                  <c:v>34182</c:v>
                </c:pt>
                <c:pt idx="485">
                  <c:v>34213</c:v>
                </c:pt>
                <c:pt idx="486">
                  <c:v>34243</c:v>
                </c:pt>
                <c:pt idx="487">
                  <c:v>34274</c:v>
                </c:pt>
                <c:pt idx="488">
                  <c:v>34304</c:v>
                </c:pt>
                <c:pt idx="489">
                  <c:v>34335</c:v>
                </c:pt>
                <c:pt idx="490">
                  <c:v>34366</c:v>
                </c:pt>
                <c:pt idx="491">
                  <c:v>34394</c:v>
                </c:pt>
                <c:pt idx="492">
                  <c:v>34425</c:v>
                </c:pt>
                <c:pt idx="493">
                  <c:v>34455</c:v>
                </c:pt>
                <c:pt idx="494">
                  <c:v>34486</c:v>
                </c:pt>
                <c:pt idx="495">
                  <c:v>34516</c:v>
                </c:pt>
                <c:pt idx="496">
                  <c:v>34547</c:v>
                </c:pt>
                <c:pt idx="497">
                  <c:v>34578</c:v>
                </c:pt>
                <c:pt idx="498">
                  <c:v>34608</c:v>
                </c:pt>
                <c:pt idx="499">
                  <c:v>34639</c:v>
                </c:pt>
                <c:pt idx="500">
                  <c:v>34669</c:v>
                </c:pt>
                <c:pt idx="501">
                  <c:v>34700</c:v>
                </c:pt>
                <c:pt idx="502">
                  <c:v>34731</c:v>
                </c:pt>
                <c:pt idx="503">
                  <c:v>34759</c:v>
                </c:pt>
                <c:pt idx="504">
                  <c:v>34790</c:v>
                </c:pt>
                <c:pt idx="505">
                  <c:v>34820</c:v>
                </c:pt>
                <c:pt idx="506">
                  <c:v>34851</c:v>
                </c:pt>
                <c:pt idx="507">
                  <c:v>34881</c:v>
                </c:pt>
                <c:pt idx="508">
                  <c:v>34912</c:v>
                </c:pt>
                <c:pt idx="509">
                  <c:v>34943</c:v>
                </c:pt>
                <c:pt idx="510">
                  <c:v>34973</c:v>
                </c:pt>
                <c:pt idx="511">
                  <c:v>35004</c:v>
                </c:pt>
                <c:pt idx="512">
                  <c:v>35034</c:v>
                </c:pt>
                <c:pt idx="513">
                  <c:v>35065</c:v>
                </c:pt>
                <c:pt idx="514">
                  <c:v>35096</c:v>
                </c:pt>
                <c:pt idx="515">
                  <c:v>35125</c:v>
                </c:pt>
                <c:pt idx="516">
                  <c:v>35156</c:v>
                </c:pt>
                <c:pt idx="517">
                  <c:v>35186</c:v>
                </c:pt>
                <c:pt idx="518">
                  <c:v>35217</c:v>
                </c:pt>
                <c:pt idx="519">
                  <c:v>35247</c:v>
                </c:pt>
                <c:pt idx="520">
                  <c:v>35278</c:v>
                </c:pt>
                <c:pt idx="521">
                  <c:v>35309</c:v>
                </c:pt>
                <c:pt idx="522">
                  <c:v>35339</c:v>
                </c:pt>
                <c:pt idx="523">
                  <c:v>35370</c:v>
                </c:pt>
                <c:pt idx="524">
                  <c:v>35400</c:v>
                </c:pt>
                <c:pt idx="525">
                  <c:v>35431</c:v>
                </c:pt>
                <c:pt idx="526">
                  <c:v>35462</c:v>
                </c:pt>
                <c:pt idx="527">
                  <c:v>35490</c:v>
                </c:pt>
                <c:pt idx="528">
                  <c:v>35521</c:v>
                </c:pt>
                <c:pt idx="529">
                  <c:v>35551</c:v>
                </c:pt>
                <c:pt idx="530">
                  <c:v>35582</c:v>
                </c:pt>
                <c:pt idx="531">
                  <c:v>35612</c:v>
                </c:pt>
                <c:pt idx="532">
                  <c:v>35643</c:v>
                </c:pt>
                <c:pt idx="533">
                  <c:v>35674</c:v>
                </c:pt>
                <c:pt idx="534">
                  <c:v>35704</c:v>
                </c:pt>
                <c:pt idx="535">
                  <c:v>35735</c:v>
                </c:pt>
                <c:pt idx="536">
                  <c:v>35765</c:v>
                </c:pt>
                <c:pt idx="537">
                  <c:v>35796</c:v>
                </c:pt>
                <c:pt idx="538">
                  <c:v>35827</c:v>
                </c:pt>
                <c:pt idx="539">
                  <c:v>35855</c:v>
                </c:pt>
                <c:pt idx="540">
                  <c:v>35886</c:v>
                </c:pt>
                <c:pt idx="541">
                  <c:v>35916</c:v>
                </c:pt>
                <c:pt idx="542">
                  <c:v>35947</c:v>
                </c:pt>
                <c:pt idx="543">
                  <c:v>35977</c:v>
                </c:pt>
                <c:pt idx="544">
                  <c:v>36008</c:v>
                </c:pt>
                <c:pt idx="545">
                  <c:v>36039</c:v>
                </c:pt>
                <c:pt idx="546">
                  <c:v>36069</c:v>
                </c:pt>
                <c:pt idx="547">
                  <c:v>36100</c:v>
                </c:pt>
                <c:pt idx="548">
                  <c:v>36130</c:v>
                </c:pt>
                <c:pt idx="549">
                  <c:v>36161</c:v>
                </c:pt>
                <c:pt idx="550">
                  <c:v>36192</c:v>
                </c:pt>
                <c:pt idx="551">
                  <c:v>36220</c:v>
                </c:pt>
                <c:pt idx="552">
                  <c:v>36251</c:v>
                </c:pt>
                <c:pt idx="553">
                  <c:v>36281</c:v>
                </c:pt>
                <c:pt idx="554">
                  <c:v>36312</c:v>
                </c:pt>
                <c:pt idx="555">
                  <c:v>36342</c:v>
                </c:pt>
                <c:pt idx="556">
                  <c:v>36373</c:v>
                </c:pt>
                <c:pt idx="557">
                  <c:v>36404</c:v>
                </c:pt>
                <c:pt idx="558">
                  <c:v>36434</c:v>
                </c:pt>
                <c:pt idx="559">
                  <c:v>36465</c:v>
                </c:pt>
                <c:pt idx="560">
                  <c:v>36495</c:v>
                </c:pt>
                <c:pt idx="561">
                  <c:v>36526</c:v>
                </c:pt>
                <c:pt idx="562">
                  <c:v>36557</c:v>
                </c:pt>
                <c:pt idx="563">
                  <c:v>36586</c:v>
                </c:pt>
                <c:pt idx="564">
                  <c:v>36617</c:v>
                </c:pt>
                <c:pt idx="565">
                  <c:v>36647</c:v>
                </c:pt>
                <c:pt idx="566">
                  <c:v>36678</c:v>
                </c:pt>
                <c:pt idx="567">
                  <c:v>36708</c:v>
                </c:pt>
                <c:pt idx="568">
                  <c:v>36739</c:v>
                </c:pt>
                <c:pt idx="569">
                  <c:v>36770</c:v>
                </c:pt>
                <c:pt idx="570">
                  <c:v>36800</c:v>
                </c:pt>
                <c:pt idx="571">
                  <c:v>36831</c:v>
                </c:pt>
                <c:pt idx="572">
                  <c:v>36861</c:v>
                </c:pt>
                <c:pt idx="573">
                  <c:v>36892</c:v>
                </c:pt>
                <c:pt idx="574">
                  <c:v>36923</c:v>
                </c:pt>
                <c:pt idx="575">
                  <c:v>36951</c:v>
                </c:pt>
                <c:pt idx="576">
                  <c:v>36982</c:v>
                </c:pt>
                <c:pt idx="577">
                  <c:v>37012</c:v>
                </c:pt>
                <c:pt idx="578">
                  <c:v>37043</c:v>
                </c:pt>
                <c:pt idx="579">
                  <c:v>37073</c:v>
                </c:pt>
                <c:pt idx="580">
                  <c:v>37104</c:v>
                </c:pt>
                <c:pt idx="581">
                  <c:v>37135</c:v>
                </c:pt>
                <c:pt idx="582">
                  <c:v>37165</c:v>
                </c:pt>
                <c:pt idx="583">
                  <c:v>37196</c:v>
                </c:pt>
                <c:pt idx="584">
                  <c:v>37226</c:v>
                </c:pt>
                <c:pt idx="585">
                  <c:v>37257</c:v>
                </c:pt>
                <c:pt idx="586">
                  <c:v>37288</c:v>
                </c:pt>
                <c:pt idx="587">
                  <c:v>37316</c:v>
                </c:pt>
                <c:pt idx="588">
                  <c:v>37347</c:v>
                </c:pt>
                <c:pt idx="589">
                  <c:v>37377</c:v>
                </c:pt>
                <c:pt idx="590">
                  <c:v>37408</c:v>
                </c:pt>
                <c:pt idx="591">
                  <c:v>37438</c:v>
                </c:pt>
                <c:pt idx="592">
                  <c:v>37469</c:v>
                </c:pt>
                <c:pt idx="593">
                  <c:v>37500</c:v>
                </c:pt>
                <c:pt idx="594">
                  <c:v>37530</c:v>
                </c:pt>
                <c:pt idx="595">
                  <c:v>37561</c:v>
                </c:pt>
                <c:pt idx="596">
                  <c:v>37591</c:v>
                </c:pt>
                <c:pt idx="597">
                  <c:v>37622</c:v>
                </c:pt>
                <c:pt idx="598">
                  <c:v>37653</c:v>
                </c:pt>
                <c:pt idx="599">
                  <c:v>37681</c:v>
                </c:pt>
                <c:pt idx="600">
                  <c:v>37712</c:v>
                </c:pt>
                <c:pt idx="601">
                  <c:v>37742</c:v>
                </c:pt>
                <c:pt idx="602">
                  <c:v>37773</c:v>
                </c:pt>
                <c:pt idx="603">
                  <c:v>37803</c:v>
                </c:pt>
                <c:pt idx="604">
                  <c:v>37834</c:v>
                </c:pt>
                <c:pt idx="605">
                  <c:v>37865</c:v>
                </c:pt>
                <c:pt idx="606">
                  <c:v>37895</c:v>
                </c:pt>
                <c:pt idx="607">
                  <c:v>37926</c:v>
                </c:pt>
                <c:pt idx="608">
                  <c:v>37956</c:v>
                </c:pt>
                <c:pt idx="609">
                  <c:v>37987</c:v>
                </c:pt>
                <c:pt idx="610">
                  <c:v>38018</c:v>
                </c:pt>
                <c:pt idx="611">
                  <c:v>38047</c:v>
                </c:pt>
                <c:pt idx="612">
                  <c:v>38078</c:v>
                </c:pt>
                <c:pt idx="613">
                  <c:v>38108</c:v>
                </c:pt>
                <c:pt idx="614">
                  <c:v>38139</c:v>
                </c:pt>
                <c:pt idx="615">
                  <c:v>38169</c:v>
                </c:pt>
                <c:pt idx="616">
                  <c:v>38200</c:v>
                </c:pt>
                <c:pt idx="617">
                  <c:v>38231</c:v>
                </c:pt>
                <c:pt idx="618">
                  <c:v>38261</c:v>
                </c:pt>
                <c:pt idx="619">
                  <c:v>38292</c:v>
                </c:pt>
                <c:pt idx="620">
                  <c:v>38322</c:v>
                </c:pt>
                <c:pt idx="621">
                  <c:v>38353</c:v>
                </c:pt>
                <c:pt idx="622">
                  <c:v>38384</c:v>
                </c:pt>
                <c:pt idx="623">
                  <c:v>38412</c:v>
                </c:pt>
                <c:pt idx="624">
                  <c:v>38443</c:v>
                </c:pt>
                <c:pt idx="625">
                  <c:v>38473</c:v>
                </c:pt>
                <c:pt idx="626">
                  <c:v>38504</c:v>
                </c:pt>
                <c:pt idx="627">
                  <c:v>38534</c:v>
                </c:pt>
                <c:pt idx="628">
                  <c:v>38565</c:v>
                </c:pt>
                <c:pt idx="629">
                  <c:v>38596</c:v>
                </c:pt>
                <c:pt idx="630">
                  <c:v>38626</c:v>
                </c:pt>
                <c:pt idx="631">
                  <c:v>38657</c:v>
                </c:pt>
                <c:pt idx="632">
                  <c:v>38687</c:v>
                </c:pt>
                <c:pt idx="633">
                  <c:v>38718</c:v>
                </c:pt>
                <c:pt idx="634">
                  <c:v>38749</c:v>
                </c:pt>
                <c:pt idx="635">
                  <c:v>38777</c:v>
                </c:pt>
                <c:pt idx="636">
                  <c:v>38808</c:v>
                </c:pt>
                <c:pt idx="637">
                  <c:v>38838</c:v>
                </c:pt>
                <c:pt idx="638">
                  <c:v>38869</c:v>
                </c:pt>
                <c:pt idx="639">
                  <c:v>38899</c:v>
                </c:pt>
                <c:pt idx="640">
                  <c:v>38930</c:v>
                </c:pt>
                <c:pt idx="641">
                  <c:v>38961</c:v>
                </c:pt>
                <c:pt idx="642">
                  <c:v>38991</c:v>
                </c:pt>
                <c:pt idx="643">
                  <c:v>39022</c:v>
                </c:pt>
                <c:pt idx="644">
                  <c:v>39052</c:v>
                </c:pt>
                <c:pt idx="645">
                  <c:v>39083</c:v>
                </c:pt>
                <c:pt idx="646">
                  <c:v>39114</c:v>
                </c:pt>
                <c:pt idx="647">
                  <c:v>39142</c:v>
                </c:pt>
                <c:pt idx="648">
                  <c:v>39173</c:v>
                </c:pt>
                <c:pt idx="649">
                  <c:v>39203</c:v>
                </c:pt>
                <c:pt idx="650">
                  <c:v>39234</c:v>
                </c:pt>
                <c:pt idx="651">
                  <c:v>39264</c:v>
                </c:pt>
                <c:pt idx="652">
                  <c:v>39295</c:v>
                </c:pt>
                <c:pt idx="653">
                  <c:v>39326</c:v>
                </c:pt>
                <c:pt idx="654">
                  <c:v>39356</c:v>
                </c:pt>
                <c:pt idx="655">
                  <c:v>39387</c:v>
                </c:pt>
                <c:pt idx="656">
                  <c:v>39417</c:v>
                </c:pt>
                <c:pt idx="657">
                  <c:v>39448</c:v>
                </c:pt>
                <c:pt idx="658">
                  <c:v>39479</c:v>
                </c:pt>
                <c:pt idx="659">
                  <c:v>39508</c:v>
                </c:pt>
                <c:pt idx="660">
                  <c:v>39539</c:v>
                </c:pt>
                <c:pt idx="661">
                  <c:v>39569</c:v>
                </c:pt>
                <c:pt idx="662">
                  <c:v>39600</c:v>
                </c:pt>
                <c:pt idx="663">
                  <c:v>39630</c:v>
                </c:pt>
                <c:pt idx="664">
                  <c:v>39661</c:v>
                </c:pt>
                <c:pt idx="665">
                  <c:v>39692</c:v>
                </c:pt>
                <c:pt idx="666">
                  <c:v>39722</c:v>
                </c:pt>
                <c:pt idx="667">
                  <c:v>39753</c:v>
                </c:pt>
                <c:pt idx="668">
                  <c:v>39783</c:v>
                </c:pt>
                <c:pt idx="669">
                  <c:v>39814</c:v>
                </c:pt>
                <c:pt idx="670">
                  <c:v>39845</c:v>
                </c:pt>
                <c:pt idx="671">
                  <c:v>39873</c:v>
                </c:pt>
                <c:pt idx="672">
                  <c:v>39904</c:v>
                </c:pt>
                <c:pt idx="673">
                  <c:v>39934</c:v>
                </c:pt>
                <c:pt idx="674">
                  <c:v>39965</c:v>
                </c:pt>
                <c:pt idx="675">
                  <c:v>39995</c:v>
                </c:pt>
                <c:pt idx="676">
                  <c:v>40026</c:v>
                </c:pt>
                <c:pt idx="677">
                  <c:v>40057</c:v>
                </c:pt>
                <c:pt idx="678">
                  <c:v>40087</c:v>
                </c:pt>
                <c:pt idx="679">
                  <c:v>40118</c:v>
                </c:pt>
                <c:pt idx="680">
                  <c:v>40148</c:v>
                </c:pt>
                <c:pt idx="681">
                  <c:v>40179</c:v>
                </c:pt>
                <c:pt idx="682">
                  <c:v>40210</c:v>
                </c:pt>
                <c:pt idx="683">
                  <c:v>40238</c:v>
                </c:pt>
                <c:pt idx="684">
                  <c:v>40269</c:v>
                </c:pt>
                <c:pt idx="685">
                  <c:v>40299</c:v>
                </c:pt>
                <c:pt idx="686">
                  <c:v>40330</c:v>
                </c:pt>
              </c:numCache>
            </c:numRef>
          </c:cat>
          <c:val>
            <c:numRef>
              <c:f>Lecture5!$B$422:$B$1108</c:f>
              <c:numCache>
                <c:formatCode>General</c:formatCode>
                <c:ptCount val="687"/>
                <c:pt idx="0">
                  <c:v>3.23</c:v>
                </c:pt>
                <c:pt idx="1">
                  <c:v>3.34</c:v>
                </c:pt>
                <c:pt idx="2">
                  <c:v>3.4</c:v>
                </c:pt>
                <c:pt idx="3">
                  <c:v>3.2800000000000002</c:v>
                </c:pt>
                <c:pt idx="4">
                  <c:v>3.24</c:v>
                </c:pt>
                <c:pt idx="5">
                  <c:v>3.29</c:v>
                </c:pt>
                <c:pt idx="6">
                  <c:v>3.16</c:v>
                </c:pt>
                <c:pt idx="7">
                  <c:v>3.11</c:v>
                </c:pt>
                <c:pt idx="8">
                  <c:v>3.13</c:v>
                </c:pt>
                <c:pt idx="9">
                  <c:v>3.06</c:v>
                </c:pt>
                <c:pt idx="10">
                  <c:v>2.9499999999999997</c:v>
                </c:pt>
                <c:pt idx="11">
                  <c:v>2.86</c:v>
                </c:pt>
                <c:pt idx="12">
                  <c:v>2.8499999999999988</c:v>
                </c:pt>
                <c:pt idx="13">
                  <c:v>2.88</c:v>
                </c:pt>
                <c:pt idx="14">
                  <c:v>2.9</c:v>
                </c:pt>
                <c:pt idx="15">
                  <c:v>2.8899999999999997</c:v>
                </c:pt>
                <c:pt idx="16">
                  <c:v>2.8699999999999997</c:v>
                </c:pt>
                <c:pt idx="17">
                  <c:v>2.8899999999999997</c:v>
                </c:pt>
                <c:pt idx="18">
                  <c:v>2.8699999999999997</c:v>
                </c:pt>
                <c:pt idx="19">
                  <c:v>2.8899999999999997</c:v>
                </c:pt>
                <c:pt idx="20">
                  <c:v>2.9</c:v>
                </c:pt>
                <c:pt idx="21">
                  <c:v>2.9299999999999997</c:v>
                </c:pt>
                <c:pt idx="22">
                  <c:v>2.9299999999999997</c:v>
                </c:pt>
                <c:pt idx="23">
                  <c:v>3.02</c:v>
                </c:pt>
                <c:pt idx="24">
                  <c:v>3.01</c:v>
                </c:pt>
                <c:pt idx="25">
                  <c:v>3.04</c:v>
                </c:pt>
                <c:pt idx="26">
                  <c:v>3.05</c:v>
                </c:pt>
                <c:pt idx="27">
                  <c:v>3.06</c:v>
                </c:pt>
                <c:pt idx="28">
                  <c:v>3.11</c:v>
                </c:pt>
                <c:pt idx="29">
                  <c:v>3.13</c:v>
                </c:pt>
                <c:pt idx="30">
                  <c:v>3.1</c:v>
                </c:pt>
                <c:pt idx="31">
                  <c:v>3.1</c:v>
                </c:pt>
                <c:pt idx="32">
                  <c:v>3.15</c:v>
                </c:pt>
                <c:pt idx="33">
                  <c:v>3.11</c:v>
                </c:pt>
                <c:pt idx="34">
                  <c:v>3.08</c:v>
                </c:pt>
                <c:pt idx="35">
                  <c:v>3.1</c:v>
                </c:pt>
                <c:pt idx="36">
                  <c:v>3.24</c:v>
                </c:pt>
                <c:pt idx="37">
                  <c:v>3.2800000000000002</c:v>
                </c:pt>
                <c:pt idx="38">
                  <c:v>3.2600000000000002</c:v>
                </c:pt>
                <c:pt idx="39">
                  <c:v>3.2800000000000002</c:v>
                </c:pt>
                <c:pt idx="40">
                  <c:v>3.4299999999999997</c:v>
                </c:pt>
                <c:pt idx="41">
                  <c:v>3.56</c:v>
                </c:pt>
                <c:pt idx="42">
                  <c:v>3.59</c:v>
                </c:pt>
                <c:pt idx="43">
                  <c:v>3.69</c:v>
                </c:pt>
                <c:pt idx="44">
                  <c:v>3.75</c:v>
                </c:pt>
                <c:pt idx="45">
                  <c:v>3.77</c:v>
                </c:pt>
                <c:pt idx="46">
                  <c:v>3.67</c:v>
                </c:pt>
                <c:pt idx="47">
                  <c:v>3.66</c:v>
                </c:pt>
                <c:pt idx="48">
                  <c:v>3.67</c:v>
                </c:pt>
                <c:pt idx="49">
                  <c:v>3.74</c:v>
                </c:pt>
                <c:pt idx="50">
                  <c:v>3.9099999999999997</c:v>
                </c:pt>
                <c:pt idx="51">
                  <c:v>3.9899999999999998</c:v>
                </c:pt>
                <c:pt idx="52">
                  <c:v>4.0999999999999996</c:v>
                </c:pt>
                <c:pt idx="53">
                  <c:v>4.1199999999999966</c:v>
                </c:pt>
                <c:pt idx="54">
                  <c:v>4.0999999999999996</c:v>
                </c:pt>
                <c:pt idx="55">
                  <c:v>4.08</c:v>
                </c:pt>
                <c:pt idx="56">
                  <c:v>3.8099999999999987</c:v>
                </c:pt>
                <c:pt idx="57">
                  <c:v>3.6</c:v>
                </c:pt>
                <c:pt idx="58">
                  <c:v>3.59</c:v>
                </c:pt>
                <c:pt idx="59">
                  <c:v>3.63</c:v>
                </c:pt>
                <c:pt idx="60">
                  <c:v>3.6</c:v>
                </c:pt>
                <c:pt idx="61">
                  <c:v>3.57</c:v>
                </c:pt>
                <c:pt idx="62">
                  <c:v>3.57</c:v>
                </c:pt>
                <c:pt idx="63">
                  <c:v>3.67</c:v>
                </c:pt>
                <c:pt idx="64">
                  <c:v>3.8499999999999988</c:v>
                </c:pt>
                <c:pt idx="65">
                  <c:v>4.09</c:v>
                </c:pt>
                <c:pt idx="66">
                  <c:v>4.1099999999999985</c:v>
                </c:pt>
                <c:pt idx="67">
                  <c:v>4.09</c:v>
                </c:pt>
                <c:pt idx="68">
                  <c:v>4.08</c:v>
                </c:pt>
                <c:pt idx="69">
                  <c:v>4.1199999999999966</c:v>
                </c:pt>
                <c:pt idx="70">
                  <c:v>4.1399999999999997</c:v>
                </c:pt>
                <c:pt idx="71">
                  <c:v>4.13</c:v>
                </c:pt>
                <c:pt idx="72">
                  <c:v>4.2300000000000004</c:v>
                </c:pt>
                <c:pt idx="73">
                  <c:v>4.37</c:v>
                </c:pt>
                <c:pt idx="74">
                  <c:v>4.46</c:v>
                </c:pt>
                <c:pt idx="75">
                  <c:v>4.4700000000000024</c:v>
                </c:pt>
                <c:pt idx="76">
                  <c:v>4.4300000000000024</c:v>
                </c:pt>
                <c:pt idx="77">
                  <c:v>4.5199999999999996</c:v>
                </c:pt>
                <c:pt idx="78">
                  <c:v>4.57</c:v>
                </c:pt>
                <c:pt idx="79">
                  <c:v>4.5599999999999996</c:v>
                </c:pt>
                <c:pt idx="80">
                  <c:v>4.58</c:v>
                </c:pt>
                <c:pt idx="81">
                  <c:v>4.6099999999999985</c:v>
                </c:pt>
                <c:pt idx="82">
                  <c:v>4.5599999999999996</c:v>
                </c:pt>
                <c:pt idx="83">
                  <c:v>4.49</c:v>
                </c:pt>
                <c:pt idx="84">
                  <c:v>4.45</c:v>
                </c:pt>
                <c:pt idx="85">
                  <c:v>4.46</c:v>
                </c:pt>
                <c:pt idx="86">
                  <c:v>4.45</c:v>
                </c:pt>
                <c:pt idx="87">
                  <c:v>4.41</c:v>
                </c:pt>
                <c:pt idx="88">
                  <c:v>4.28</c:v>
                </c:pt>
                <c:pt idx="89">
                  <c:v>4.25</c:v>
                </c:pt>
                <c:pt idx="90">
                  <c:v>4.3</c:v>
                </c:pt>
                <c:pt idx="91">
                  <c:v>4.3099999999999996</c:v>
                </c:pt>
                <c:pt idx="92">
                  <c:v>4.3499999999999996</c:v>
                </c:pt>
                <c:pt idx="93">
                  <c:v>4.3199999999999985</c:v>
                </c:pt>
                <c:pt idx="94">
                  <c:v>4.2699999999999996</c:v>
                </c:pt>
                <c:pt idx="95">
                  <c:v>4.22</c:v>
                </c:pt>
                <c:pt idx="96">
                  <c:v>4.25</c:v>
                </c:pt>
                <c:pt idx="97">
                  <c:v>4.2699999999999996</c:v>
                </c:pt>
                <c:pt idx="98">
                  <c:v>4.33</c:v>
                </c:pt>
                <c:pt idx="99">
                  <c:v>4.41</c:v>
                </c:pt>
                <c:pt idx="100">
                  <c:v>4.45</c:v>
                </c:pt>
                <c:pt idx="101">
                  <c:v>4.45</c:v>
                </c:pt>
                <c:pt idx="102">
                  <c:v>4.42</c:v>
                </c:pt>
                <c:pt idx="103">
                  <c:v>4.3899999999999997</c:v>
                </c:pt>
                <c:pt idx="104">
                  <c:v>4.42</c:v>
                </c:pt>
                <c:pt idx="105">
                  <c:v>4.42</c:v>
                </c:pt>
                <c:pt idx="106">
                  <c:v>4.42</c:v>
                </c:pt>
                <c:pt idx="107">
                  <c:v>4.3899999999999997</c:v>
                </c:pt>
                <c:pt idx="108">
                  <c:v>4.33</c:v>
                </c:pt>
                <c:pt idx="109">
                  <c:v>4.28</c:v>
                </c:pt>
                <c:pt idx="110">
                  <c:v>4.28</c:v>
                </c:pt>
                <c:pt idx="111">
                  <c:v>4.34</c:v>
                </c:pt>
                <c:pt idx="112">
                  <c:v>4.3499999999999996</c:v>
                </c:pt>
                <c:pt idx="113">
                  <c:v>4.3199999999999985</c:v>
                </c:pt>
                <c:pt idx="114">
                  <c:v>4.28</c:v>
                </c:pt>
                <c:pt idx="115">
                  <c:v>4.25</c:v>
                </c:pt>
                <c:pt idx="116">
                  <c:v>4.24</c:v>
                </c:pt>
                <c:pt idx="117">
                  <c:v>4.21</c:v>
                </c:pt>
                <c:pt idx="118">
                  <c:v>4.1899999999999995</c:v>
                </c:pt>
                <c:pt idx="119">
                  <c:v>4.1899999999999995</c:v>
                </c:pt>
                <c:pt idx="120">
                  <c:v>4.21</c:v>
                </c:pt>
                <c:pt idx="121">
                  <c:v>4.22</c:v>
                </c:pt>
                <c:pt idx="122">
                  <c:v>4.2300000000000004</c:v>
                </c:pt>
                <c:pt idx="123">
                  <c:v>4.26</c:v>
                </c:pt>
                <c:pt idx="124">
                  <c:v>4.29</c:v>
                </c:pt>
                <c:pt idx="125">
                  <c:v>4.3099999999999996</c:v>
                </c:pt>
                <c:pt idx="126">
                  <c:v>4.3199999999999985</c:v>
                </c:pt>
                <c:pt idx="127">
                  <c:v>4.33</c:v>
                </c:pt>
                <c:pt idx="128">
                  <c:v>4.3499999999999996</c:v>
                </c:pt>
                <c:pt idx="129">
                  <c:v>4.3899999999999997</c:v>
                </c:pt>
                <c:pt idx="130">
                  <c:v>4.3599999999999985</c:v>
                </c:pt>
                <c:pt idx="131">
                  <c:v>4.38</c:v>
                </c:pt>
                <c:pt idx="132">
                  <c:v>4.4000000000000004</c:v>
                </c:pt>
                <c:pt idx="133">
                  <c:v>4.41</c:v>
                </c:pt>
                <c:pt idx="134">
                  <c:v>4.41</c:v>
                </c:pt>
                <c:pt idx="135">
                  <c:v>4.4000000000000004</c:v>
                </c:pt>
                <c:pt idx="136">
                  <c:v>4.41</c:v>
                </c:pt>
                <c:pt idx="137">
                  <c:v>4.42</c:v>
                </c:pt>
                <c:pt idx="138">
                  <c:v>4.42</c:v>
                </c:pt>
                <c:pt idx="139">
                  <c:v>4.4300000000000024</c:v>
                </c:pt>
                <c:pt idx="140">
                  <c:v>4.4400000000000004</c:v>
                </c:pt>
                <c:pt idx="141">
                  <c:v>4.4300000000000024</c:v>
                </c:pt>
                <c:pt idx="142">
                  <c:v>4.41</c:v>
                </c:pt>
                <c:pt idx="143">
                  <c:v>4.42</c:v>
                </c:pt>
                <c:pt idx="144">
                  <c:v>4.4300000000000024</c:v>
                </c:pt>
                <c:pt idx="145">
                  <c:v>4.4400000000000004</c:v>
                </c:pt>
                <c:pt idx="146">
                  <c:v>4.46</c:v>
                </c:pt>
                <c:pt idx="147">
                  <c:v>4.4800000000000004</c:v>
                </c:pt>
                <c:pt idx="148">
                  <c:v>4.49</c:v>
                </c:pt>
                <c:pt idx="149">
                  <c:v>4.5199999999999996</c:v>
                </c:pt>
                <c:pt idx="150">
                  <c:v>4.5599999999999996</c:v>
                </c:pt>
                <c:pt idx="151">
                  <c:v>4.5999999999999996</c:v>
                </c:pt>
                <c:pt idx="152">
                  <c:v>4.68</c:v>
                </c:pt>
                <c:pt idx="153">
                  <c:v>4.74</c:v>
                </c:pt>
                <c:pt idx="154">
                  <c:v>4.78</c:v>
                </c:pt>
                <c:pt idx="155">
                  <c:v>4.92</c:v>
                </c:pt>
                <c:pt idx="156">
                  <c:v>4.96</c:v>
                </c:pt>
                <c:pt idx="157">
                  <c:v>4.9800000000000004</c:v>
                </c:pt>
                <c:pt idx="158">
                  <c:v>5.07</c:v>
                </c:pt>
                <c:pt idx="159">
                  <c:v>5.1599999999999975</c:v>
                </c:pt>
                <c:pt idx="160">
                  <c:v>5.31</c:v>
                </c:pt>
                <c:pt idx="161">
                  <c:v>5.49</c:v>
                </c:pt>
                <c:pt idx="162">
                  <c:v>5.41</c:v>
                </c:pt>
                <c:pt idx="163">
                  <c:v>5.35</c:v>
                </c:pt>
                <c:pt idx="164">
                  <c:v>5.39</c:v>
                </c:pt>
                <c:pt idx="165">
                  <c:v>5.2</c:v>
                </c:pt>
                <c:pt idx="166">
                  <c:v>5.03</c:v>
                </c:pt>
                <c:pt idx="167">
                  <c:v>5.13</c:v>
                </c:pt>
                <c:pt idx="168">
                  <c:v>5.1099999999999985</c:v>
                </c:pt>
                <c:pt idx="169">
                  <c:v>5.24</c:v>
                </c:pt>
                <c:pt idx="170">
                  <c:v>5.44</c:v>
                </c:pt>
                <c:pt idx="171">
                  <c:v>5.58</c:v>
                </c:pt>
                <c:pt idx="172">
                  <c:v>5.6199999999999966</c:v>
                </c:pt>
                <c:pt idx="173">
                  <c:v>5.6499999999999995</c:v>
                </c:pt>
                <c:pt idx="174">
                  <c:v>5.8199999999999985</c:v>
                </c:pt>
                <c:pt idx="175">
                  <c:v>6.07</c:v>
                </c:pt>
                <c:pt idx="176">
                  <c:v>6.1899999999999995</c:v>
                </c:pt>
                <c:pt idx="177">
                  <c:v>6.17</c:v>
                </c:pt>
                <c:pt idx="178">
                  <c:v>6.1</c:v>
                </c:pt>
                <c:pt idx="179">
                  <c:v>6.1099999999999985</c:v>
                </c:pt>
                <c:pt idx="180">
                  <c:v>6.21</c:v>
                </c:pt>
                <c:pt idx="181">
                  <c:v>6.2700000000000014</c:v>
                </c:pt>
                <c:pt idx="182">
                  <c:v>6.28</c:v>
                </c:pt>
                <c:pt idx="183">
                  <c:v>6.24</c:v>
                </c:pt>
                <c:pt idx="184">
                  <c:v>6.02</c:v>
                </c:pt>
                <c:pt idx="185">
                  <c:v>5.9700000000000024</c:v>
                </c:pt>
                <c:pt idx="186">
                  <c:v>6.09</c:v>
                </c:pt>
                <c:pt idx="187">
                  <c:v>6.1899999999999995</c:v>
                </c:pt>
                <c:pt idx="188">
                  <c:v>6.45</c:v>
                </c:pt>
                <c:pt idx="189">
                  <c:v>6.59</c:v>
                </c:pt>
                <c:pt idx="190">
                  <c:v>6.6599999999999975</c:v>
                </c:pt>
                <c:pt idx="191">
                  <c:v>6.85</c:v>
                </c:pt>
                <c:pt idx="192">
                  <c:v>6.89</c:v>
                </c:pt>
                <c:pt idx="193">
                  <c:v>6.79</c:v>
                </c:pt>
                <c:pt idx="194">
                  <c:v>6.98</c:v>
                </c:pt>
                <c:pt idx="195">
                  <c:v>7.08</c:v>
                </c:pt>
                <c:pt idx="196">
                  <c:v>6.9700000000000024</c:v>
                </c:pt>
                <c:pt idx="197">
                  <c:v>7.14</c:v>
                </c:pt>
                <c:pt idx="198">
                  <c:v>7.33</c:v>
                </c:pt>
                <c:pt idx="199">
                  <c:v>7.35</c:v>
                </c:pt>
                <c:pt idx="200">
                  <c:v>7.72</c:v>
                </c:pt>
                <c:pt idx="201">
                  <c:v>7.91</c:v>
                </c:pt>
                <c:pt idx="202">
                  <c:v>7.9300000000000024</c:v>
                </c:pt>
                <c:pt idx="203">
                  <c:v>7.84</c:v>
                </c:pt>
                <c:pt idx="204">
                  <c:v>7.83</c:v>
                </c:pt>
                <c:pt idx="205">
                  <c:v>8.11</c:v>
                </c:pt>
                <c:pt idx="206">
                  <c:v>8.48</c:v>
                </c:pt>
                <c:pt idx="207">
                  <c:v>8.44</c:v>
                </c:pt>
                <c:pt idx="208">
                  <c:v>8.1300000000000008</c:v>
                </c:pt>
                <c:pt idx="209">
                  <c:v>8.09</c:v>
                </c:pt>
                <c:pt idx="210">
                  <c:v>8.0300000000000011</c:v>
                </c:pt>
                <c:pt idx="211">
                  <c:v>8.0500000000000007</c:v>
                </c:pt>
                <c:pt idx="212">
                  <c:v>7.64</c:v>
                </c:pt>
                <c:pt idx="213">
                  <c:v>7.3599999999999985</c:v>
                </c:pt>
                <c:pt idx="214">
                  <c:v>7.08</c:v>
                </c:pt>
                <c:pt idx="215">
                  <c:v>7.21</c:v>
                </c:pt>
                <c:pt idx="216">
                  <c:v>7.25</c:v>
                </c:pt>
                <c:pt idx="217">
                  <c:v>7.53</c:v>
                </c:pt>
                <c:pt idx="218">
                  <c:v>7.64</c:v>
                </c:pt>
                <c:pt idx="219">
                  <c:v>7.64</c:v>
                </c:pt>
                <c:pt idx="220">
                  <c:v>7.59</c:v>
                </c:pt>
                <c:pt idx="221">
                  <c:v>7.44</c:v>
                </c:pt>
                <c:pt idx="222">
                  <c:v>7.39</c:v>
                </c:pt>
                <c:pt idx="223">
                  <c:v>7.26</c:v>
                </c:pt>
                <c:pt idx="224">
                  <c:v>7.25</c:v>
                </c:pt>
                <c:pt idx="225">
                  <c:v>7.1899999999999995</c:v>
                </c:pt>
                <c:pt idx="226">
                  <c:v>7.2700000000000014</c:v>
                </c:pt>
                <c:pt idx="227">
                  <c:v>7.24</c:v>
                </c:pt>
                <c:pt idx="228">
                  <c:v>7.3</c:v>
                </c:pt>
                <c:pt idx="229">
                  <c:v>7.3</c:v>
                </c:pt>
                <c:pt idx="230">
                  <c:v>7.23</c:v>
                </c:pt>
                <c:pt idx="231">
                  <c:v>7.21</c:v>
                </c:pt>
                <c:pt idx="232">
                  <c:v>7.1899999999999995</c:v>
                </c:pt>
                <c:pt idx="233">
                  <c:v>7.22</c:v>
                </c:pt>
                <c:pt idx="234">
                  <c:v>7.21</c:v>
                </c:pt>
                <c:pt idx="235">
                  <c:v>7.1199999999999966</c:v>
                </c:pt>
                <c:pt idx="236">
                  <c:v>7.08</c:v>
                </c:pt>
                <c:pt idx="237">
                  <c:v>7.1499999999999995</c:v>
                </c:pt>
                <c:pt idx="238">
                  <c:v>7.22</c:v>
                </c:pt>
                <c:pt idx="239">
                  <c:v>7.29</c:v>
                </c:pt>
                <c:pt idx="240">
                  <c:v>7.26</c:v>
                </c:pt>
                <c:pt idx="241">
                  <c:v>7.29</c:v>
                </c:pt>
                <c:pt idx="242">
                  <c:v>7.37</c:v>
                </c:pt>
                <c:pt idx="243">
                  <c:v>7.45</c:v>
                </c:pt>
                <c:pt idx="244">
                  <c:v>7.68</c:v>
                </c:pt>
                <c:pt idx="245">
                  <c:v>7.63</c:v>
                </c:pt>
                <c:pt idx="246">
                  <c:v>7.6</c:v>
                </c:pt>
                <c:pt idx="247">
                  <c:v>7.67</c:v>
                </c:pt>
                <c:pt idx="248">
                  <c:v>7.68</c:v>
                </c:pt>
                <c:pt idx="249">
                  <c:v>7.83</c:v>
                </c:pt>
                <c:pt idx="250">
                  <c:v>7.85</c:v>
                </c:pt>
                <c:pt idx="251">
                  <c:v>8.01</c:v>
                </c:pt>
                <c:pt idx="252">
                  <c:v>8.25</c:v>
                </c:pt>
                <c:pt idx="253">
                  <c:v>8.3700000000000028</c:v>
                </c:pt>
                <c:pt idx="254">
                  <c:v>8.4700000000000006</c:v>
                </c:pt>
                <c:pt idx="255">
                  <c:v>8.7200000000000006</c:v>
                </c:pt>
                <c:pt idx="256">
                  <c:v>9</c:v>
                </c:pt>
                <c:pt idx="257">
                  <c:v>9.24</c:v>
                </c:pt>
                <c:pt idx="258">
                  <c:v>9.27</c:v>
                </c:pt>
                <c:pt idx="259">
                  <c:v>8.89</c:v>
                </c:pt>
                <c:pt idx="260">
                  <c:v>8.89</c:v>
                </c:pt>
                <c:pt idx="261">
                  <c:v>8.83</c:v>
                </c:pt>
                <c:pt idx="262">
                  <c:v>8.620000000000001</c:v>
                </c:pt>
                <c:pt idx="263">
                  <c:v>8.67</c:v>
                </c:pt>
                <c:pt idx="264">
                  <c:v>8.9500000000000028</c:v>
                </c:pt>
                <c:pt idx="265">
                  <c:v>8.9</c:v>
                </c:pt>
                <c:pt idx="266">
                  <c:v>8.77</c:v>
                </c:pt>
                <c:pt idx="267">
                  <c:v>8.84</c:v>
                </c:pt>
                <c:pt idx="268">
                  <c:v>8.9500000000000028</c:v>
                </c:pt>
                <c:pt idx="269">
                  <c:v>8.9500000000000028</c:v>
                </c:pt>
                <c:pt idx="270">
                  <c:v>8.8600000000000048</c:v>
                </c:pt>
                <c:pt idx="271">
                  <c:v>8.7800000000000011</c:v>
                </c:pt>
                <c:pt idx="272">
                  <c:v>8.7900000000000009</c:v>
                </c:pt>
                <c:pt idx="273">
                  <c:v>8.6</c:v>
                </c:pt>
                <c:pt idx="274">
                  <c:v>8.5500000000000007</c:v>
                </c:pt>
                <c:pt idx="275">
                  <c:v>8.52</c:v>
                </c:pt>
                <c:pt idx="276">
                  <c:v>8.4</c:v>
                </c:pt>
                <c:pt idx="277">
                  <c:v>8.58</c:v>
                </c:pt>
                <c:pt idx="278">
                  <c:v>8.620000000000001</c:v>
                </c:pt>
                <c:pt idx="279">
                  <c:v>8.56</c:v>
                </c:pt>
                <c:pt idx="280">
                  <c:v>8.4500000000000028</c:v>
                </c:pt>
                <c:pt idx="281">
                  <c:v>8.3800000000000008</c:v>
                </c:pt>
                <c:pt idx="282">
                  <c:v>8.32</c:v>
                </c:pt>
                <c:pt idx="283">
                  <c:v>8.25</c:v>
                </c:pt>
                <c:pt idx="284">
                  <c:v>7.98</c:v>
                </c:pt>
                <c:pt idx="285">
                  <c:v>7.96</c:v>
                </c:pt>
                <c:pt idx="286">
                  <c:v>8.0400000000000009</c:v>
                </c:pt>
                <c:pt idx="287">
                  <c:v>8.1</c:v>
                </c:pt>
                <c:pt idx="288">
                  <c:v>8.0400000000000009</c:v>
                </c:pt>
                <c:pt idx="289">
                  <c:v>8.0500000000000007</c:v>
                </c:pt>
                <c:pt idx="290">
                  <c:v>7.95</c:v>
                </c:pt>
                <c:pt idx="291">
                  <c:v>7.94</c:v>
                </c:pt>
                <c:pt idx="292">
                  <c:v>7.98</c:v>
                </c:pt>
                <c:pt idx="293">
                  <c:v>7.92</c:v>
                </c:pt>
                <c:pt idx="294">
                  <c:v>8.0400000000000009</c:v>
                </c:pt>
                <c:pt idx="295">
                  <c:v>8.08</c:v>
                </c:pt>
                <c:pt idx="296">
                  <c:v>8.19</c:v>
                </c:pt>
                <c:pt idx="297">
                  <c:v>8.41</c:v>
                </c:pt>
                <c:pt idx="298">
                  <c:v>8.4700000000000006</c:v>
                </c:pt>
                <c:pt idx="299">
                  <c:v>8.4700000000000006</c:v>
                </c:pt>
                <c:pt idx="300">
                  <c:v>8.56</c:v>
                </c:pt>
                <c:pt idx="301">
                  <c:v>8.69</c:v>
                </c:pt>
                <c:pt idx="302">
                  <c:v>8.76</c:v>
                </c:pt>
                <c:pt idx="303">
                  <c:v>8.8800000000000008</c:v>
                </c:pt>
                <c:pt idx="304">
                  <c:v>8.69</c:v>
                </c:pt>
                <c:pt idx="305">
                  <c:v>8.69</c:v>
                </c:pt>
                <c:pt idx="306">
                  <c:v>8.89</c:v>
                </c:pt>
                <c:pt idx="307">
                  <c:v>9.0300000000000011</c:v>
                </c:pt>
                <c:pt idx="308">
                  <c:v>9.16</c:v>
                </c:pt>
                <c:pt idx="309">
                  <c:v>9.25</c:v>
                </c:pt>
                <c:pt idx="310">
                  <c:v>9.26</c:v>
                </c:pt>
                <c:pt idx="311">
                  <c:v>9.3700000000000028</c:v>
                </c:pt>
                <c:pt idx="312">
                  <c:v>9.3800000000000008</c:v>
                </c:pt>
                <c:pt idx="313">
                  <c:v>9.5</c:v>
                </c:pt>
                <c:pt idx="314">
                  <c:v>9.2900000000000009</c:v>
                </c:pt>
                <c:pt idx="315">
                  <c:v>9.2000000000000011</c:v>
                </c:pt>
                <c:pt idx="316">
                  <c:v>9.23</c:v>
                </c:pt>
                <c:pt idx="317">
                  <c:v>9.44</c:v>
                </c:pt>
                <c:pt idx="318">
                  <c:v>10.130000000000001</c:v>
                </c:pt>
                <c:pt idx="319">
                  <c:v>10.76</c:v>
                </c:pt>
                <c:pt idx="320">
                  <c:v>10.74</c:v>
                </c:pt>
                <c:pt idx="321">
                  <c:v>11.09</c:v>
                </c:pt>
                <c:pt idx="322">
                  <c:v>12.38</c:v>
                </c:pt>
                <c:pt idx="323">
                  <c:v>12.96</c:v>
                </c:pt>
                <c:pt idx="324">
                  <c:v>12.04</c:v>
                </c:pt>
                <c:pt idx="325">
                  <c:v>10.99</c:v>
                </c:pt>
                <c:pt idx="326">
                  <c:v>10.58</c:v>
                </c:pt>
                <c:pt idx="327">
                  <c:v>11.07</c:v>
                </c:pt>
                <c:pt idx="328">
                  <c:v>11.64</c:v>
                </c:pt>
                <c:pt idx="329">
                  <c:v>12.02</c:v>
                </c:pt>
                <c:pt idx="330">
                  <c:v>12.31</c:v>
                </c:pt>
                <c:pt idx="331">
                  <c:v>12.97</c:v>
                </c:pt>
                <c:pt idx="332">
                  <c:v>13.21</c:v>
                </c:pt>
                <c:pt idx="333">
                  <c:v>12.81</c:v>
                </c:pt>
                <c:pt idx="334">
                  <c:v>13.35000000000001</c:v>
                </c:pt>
                <c:pt idx="335">
                  <c:v>13.33</c:v>
                </c:pt>
                <c:pt idx="336">
                  <c:v>13.88</c:v>
                </c:pt>
                <c:pt idx="337">
                  <c:v>14.32</c:v>
                </c:pt>
                <c:pt idx="338">
                  <c:v>13.75</c:v>
                </c:pt>
                <c:pt idx="339">
                  <c:v>14.38</c:v>
                </c:pt>
                <c:pt idx="340">
                  <c:v>14.89</c:v>
                </c:pt>
                <c:pt idx="341">
                  <c:v>15.49</c:v>
                </c:pt>
                <c:pt idx="342">
                  <c:v>15.4</c:v>
                </c:pt>
                <c:pt idx="343">
                  <c:v>14.22</c:v>
                </c:pt>
                <c:pt idx="344">
                  <c:v>14.23</c:v>
                </c:pt>
                <c:pt idx="345">
                  <c:v>15.18</c:v>
                </c:pt>
                <c:pt idx="346">
                  <c:v>15.27</c:v>
                </c:pt>
                <c:pt idx="347">
                  <c:v>14.58</c:v>
                </c:pt>
                <c:pt idx="348">
                  <c:v>14.46</c:v>
                </c:pt>
                <c:pt idx="349">
                  <c:v>14.26</c:v>
                </c:pt>
                <c:pt idx="350">
                  <c:v>14.81</c:v>
                </c:pt>
                <c:pt idx="351">
                  <c:v>14.61</c:v>
                </c:pt>
                <c:pt idx="352">
                  <c:v>13.71</c:v>
                </c:pt>
                <c:pt idx="353">
                  <c:v>12.94</c:v>
                </c:pt>
                <c:pt idx="354">
                  <c:v>12.12</c:v>
                </c:pt>
                <c:pt idx="355">
                  <c:v>11.68</c:v>
                </c:pt>
                <c:pt idx="356">
                  <c:v>11.83</c:v>
                </c:pt>
                <c:pt idx="357">
                  <c:v>11.79</c:v>
                </c:pt>
                <c:pt idx="358">
                  <c:v>12.01</c:v>
                </c:pt>
                <c:pt idx="359">
                  <c:v>11.73</c:v>
                </c:pt>
                <c:pt idx="360">
                  <c:v>11.51</c:v>
                </c:pt>
                <c:pt idx="361">
                  <c:v>11.46</c:v>
                </c:pt>
                <c:pt idx="362">
                  <c:v>11.74</c:v>
                </c:pt>
                <c:pt idx="363">
                  <c:v>12.15</c:v>
                </c:pt>
                <c:pt idx="364">
                  <c:v>12.51</c:v>
                </c:pt>
                <c:pt idx="365">
                  <c:v>12.370000000000006</c:v>
                </c:pt>
                <c:pt idx="366">
                  <c:v>12.25</c:v>
                </c:pt>
                <c:pt idx="367">
                  <c:v>12.41</c:v>
                </c:pt>
                <c:pt idx="368">
                  <c:v>12.57</c:v>
                </c:pt>
                <c:pt idx="369">
                  <c:v>12.2</c:v>
                </c:pt>
                <c:pt idx="370">
                  <c:v>12.08</c:v>
                </c:pt>
                <c:pt idx="371">
                  <c:v>12.57</c:v>
                </c:pt>
                <c:pt idx="372">
                  <c:v>12.81</c:v>
                </c:pt>
                <c:pt idx="373">
                  <c:v>13.28</c:v>
                </c:pt>
                <c:pt idx="374">
                  <c:v>13.55</c:v>
                </c:pt>
                <c:pt idx="375">
                  <c:v>13.44</c:v>
                </c:pt>
                <c:pt idx="376">
                  <c:v>12.870000000000006</c:v>
                </c:pt>
                <c:pt idx="377">
                  <c:v>12.66</c:v>
                </c:pt>
                <c:pt idx="378">
                  <c:v>12.63</c:v>
                </c:pt>
                <c:pt idx="379">
                  <c:v>12.29</c:v>
                </c:pt>
                <c:pt idx="380">
                  <c:v>12.13</c:v>
                </c:pt>
                <c:pt idx="381">
                  <c:v>12.08</c:v>
                </c:pt>
                <c:pt idx="382">
                  <c:v>12.13</c:v>
                </c:pt>
                <c:pt idx="383">
                  <c:v>12.56</c:v>
                </c:pt>
                <c:pt idx="384">
                  <c:v>12.23</c:v>
                </c:pt>
                <c:pt idx="385">
                  <c:v>11.72</c:v>
                </c:pt>
                <c:pt idx="386">
                  <c:v>10.94</c:v>
                </c:pt>
                <c:pt idx="387">
                  <c:v>10.97</c:v>
                </c:pt>
                <c:pt idx="388">
                  <c:v>11.05</c:v>
                </c:pt>
                <c:pt idx="389">
                  <c:v>11.07</c:v>
                </c:pt>
                <c:pt idx="390">
                  <c:v>11.02</c:v>
                </c:pt>
                <c:pt idx="391">
                  <c:v>10.55</c:v>
                </c:pt>
                <c:pt idx="392">
                  <c:v>10.16</c:v>
                </c:pt>
                <c:pt idx="393">
                  <c:v>10.050000000000002</c:v>
                </c:pt>
                <c:pt idx="394">
                  <c:v>9.67</c:v>
                </c:pt>
                <c:pt idx="395">
                  <c:v>9</c:v>
                </c:pt>
                <c:pt idx="396">
                  <c:v>8.7900000000000009</c:v>
                </c:pt>
                <c:pt idx="397">
                  <c:v>9.09</c:v>
                </c:pt>
                <c:pt idx="398">
                  <c:v>9.1300000000000008</c:v>
                </c:pt>
                <c:pt idx="399">
                  <c:v>8.8800000000000008</c:v>
                </c:pt>
                <c:pt idx="400">
                  <c:v>8.7200000000000006</c:v>
                </c:pt>
                <c:pt idx="401">
                  <c:v>8.89</c:v>
                </c:pt>
                <c:pt idx="402">
                  <c:v>8.8600000000000048</c:v>
                </c:pt>
                <c:pt idx="403">
                  <c:v>8.68</c:v>
                </c:pt>
                <c:pt idx="404">
                  <c:v>8.49</c:v>
                </c:pt>
                <c:pt idx="405">
                  <c:v>8.3600000000000048</c:v>
                </c:pt>
                <c:pt idx="406">
                  <c:v>8.3800000000000008</c:v>
                </c:pt>
                <c:pt idx="407">
                  <c:v>8.3600000000000048</c:v>
                </c:pt>
                <c:pt idx="408">
                  <c:v>8.8500000000000068</c:v>
                </c:pt>
                <c:pt idx="409">
                  <c:v>9.33</c:v>
                </c:pt>
                <c:pt idx="410">
                  <c:v>9.32</c:v>
                </c:pt>
                <c:pt idx="411">
                  <c:v>9.42</c:v>
                </c:pt>
                <c:pt idx="412">
                  <c:v>9.67</c:v>
                </c:pt>
                <c:pt idx="413">
                  <c:v>10.18</c:v>
                </c:pt>
                <c:pt idx="414">
                  <c:v>10.52</c:v>
                </c:pt>
                <c:pt idx="415">
                  <c:v>10.01</c:v>
                </c:pt>
                <c:pt idx="416">
                  <c:v>10.11</c:v>
                </c:pt>
                <c:pt idx="417">
                  <c:v>9.8800000000000008</c:v>
                </c:pt>
                <c:pt idx="418">
                  <c:v>9.4</c:v>
                </c:pt>
                <c:pt idx="419">
                  <c:v>9.39</c:v>
                </c:pt>
                <c:pt idx="420">
                  <c:v>9.67</c:v>
                </c:pt>
                <c:pt idx="421">
                  <c:v>9.9</c:v>
                </c:pt>
                <c:pt idx="422">
                  <c:v>9.8600000000000048</c:v>
                </c:pt>
                <c:pt idx="423">
                  <c:v>9.9600000000000026</c:v>
                </c:pt>
                <c:pt idx="424">
                  <c:v>10.11</c:v>
                </c:pt>
                <c:pt idx="425">
                  <c:v>9.82</c:v>
                </c:pt>
                <c:pt idx="426">
                  <c:v>9.51</c:v>
                </c:pt>
                <c:pt idx="427">
                  <c:v>9.4500000000000028</c:v>
                </c:pt>
                <c:pt idx="428">
                  <c:v>9.57</c:v>
                </c:pt>
                <c:pt idx="429">
                  <c:v>9.620000000000001</c:v>
                </c:pt>
                <c:pt idx="430">
                  <c:v>9.64</c:v>
                </c:pt>
                <c:pt idx="431">
                  <c:v>9.8000000000000007</c:v>
                </c:pt>
                <c:pt idx="432">
                  <c:v>9.7900000000000009</c:v>
                </c:pt>
                <c:pt idx="433">
                  <c:v>9.57</c:v>
                </c:pt>
                <c:pt idx="434">
                  <c:v>9.1</c:v>
                </c:pt>
                <c:pt idx="435">
                  <c:v>8.93</c:v>
                </c:pt>
                <c:pt idx="436">
                  <c:v>8.9600000000000026</c:v>
                </c:pt>
                <c:pt idx="437">
                  <c:v>9.01</c:v>
                </c:pt>
                <c:pt idx="438">
                  <c:v>8.92</c:v>
                </c:pt>
                <c:pt idx="439">
                  <c:v>8.89</c:v>
                </c:pt>
                <c:pt idx="440">
                  <c:v>8.8600000000000048</c:v>
                </c:pt>
                <c:pt idx="441">
                  <c:v>8.99</c:v>
                </c:pt>
                <c:pt idx="442">
                  <c:v>9.2200000000000006</c:v>
                </c:pt>
                <c:pt idx="443">
                  <c:v>9.3700000000000028</c:v>
                </c:pt>
                <c:pt idx="444">
                  <c:v>9.4600000000000026</c:v>
                </c:pt>
                <c:pt idx="445">
                  <c:v>9.4700000000000006</c:v>
                </c:pt>
                <c:pt idx="446">
                  <c:v>9.26</c:v>
                </c:pt>
                <c:pt idx="447">
                  <c:v>9.24</c:v>
                </c:pt>
                <c:pt idx="448">
                  <c:v>9.41</c:v>
                </c:pt>
                <c:pt idx="449">
                  <c:v>9.56</c:v>
                </c:pt>
                <c:pt idx="450">
                  <c:v>9.5300000000000011</c:v>
                </c:pt>
                <c:pt idx="451">
                  <c:v>9.3000000000000007</c:v>
                </c:pt>
                <c:pt idx="452">
                  <c:v>9.0500000000000007</c:v>
                </c:pt>
                <c:pt idx="453">
                  <c:v>9.0400000000000009</c:v>
                </c:pt>
                <c:pt idx="454">
                  <c:v>8.83</c:v>
                </c:pt>
                <c:pt idx="455">
                  <c:v>8.93</c:v>
                </c:pt>
                <c:pt idx="456">
                  <c:v>8.8600000000000048</c:v>
                </c:pt>
                <c:pt idx="457">
                  <c:v>8.8600000000000048</c:v>
                </c:pt>
                <c:pt idx="458">
                  <c:v>9.01</c:v>
                </c:pt>
                <c:pt idx="459">
                  <c:v>9</c:v>
                </c:pt>
                <c:pt idx="460">
                  <c:v>8.75</c:v>
                </c:pt>
                <c:pt idx="461">
                  <c:v>8.61</c:v>
                </c:pt>
                <c:pt idx="462">
                  <c:v>8.5500000000000007</c:v>
                </c:pt>
                <c:pt idx="463">
                  <c:v>8.48</c:v>
                </c:pt>
                <c:pt idx="464">
                  <c:v>8.31</c:v>
                </c:pt>
                <c:pt idx="465">
                  <c:v>8.2000000000000011</c:v>
                </c:pt>
                <c:pt idx="466">
                  <c:v>8.2900000000000009</c:v>
                </c:pt>
                <c:pt idx="467">
                  <c:v>8.3500000000000068</c:v>
                </c:pt>
                <c:pt idx="468">
                  <c:v>8.33</c:v>
                </c:pt>
                <c:pt idx="469">
                  <c:v>8.2800000000000011</c:v>
                </c:pt>
                <c:pt idx="470">
                  <c:v>8.2200000000000006</c:v>
                </c:pt>
                <c:pt idx="471">
                  <c:v>8.07</c:v>
                </c:pt>
                <c:pt idx="472">
                  <c:v>7.95</c:v>
                </c:pt>
                <c:pt idx="473">
                  <c:v>7.92</c:v>
                </c:pt>
                <c:pt idx="474">
                  <c:v>7.99</c:v>
                </c:pt>
                <c:pt idx="475">
                  <c:v>8.1</c:v>
                </c:pt>
                <c:pt idx="476">
                  <c:v>7.98</c:v>
                </c:pt>
                <c:pt idx="477">
                  <c:v>7.91</c:v>
                </c:pt>
                <c:pt idx="478">
                  <c:v>7.71</c:v>
                </c:pt>
                <c:pt idx="479">
                  <c:v>7.58</c:v>
                </c:pt>
                <c:pt idx="480">
                  <c:v>7.46</c:v>
                </c:pt>
                <c:pt idx="481">
                  <c:v>7.4300000000000024</c:v>
                </c:pt>
                <c:pt idx="482">
                  <c:v>7.33</c:v>
                </c:pt>
                <c:pt idx="483">
                  <c:v>7.17</c:v>
                </c:pt>
                <c:pt idx="484">
                  <c:v>6.85</c:v>
                </c:pt>
                <c:pt idx="485">
                  <c:v>6.6599999999999975</c:v>
                </c:pt>
                <c:pt idx="486">
                  <c:v>6.67</c:v>
                </c:pt>
                <c:pt idx="487">
                  <c:v>6.9300000000000024</c:v>
                </c:pt>
                <c:pt idx="488">
                  <c:v>6.9300000000000024</c:v>
                </c:pt>
                <c:pt idx="489">
                  <c:v>6.92</c:v>
                </c:pt>
                <c:pt idx="490">
                  <c:v>7.08</c:v>
                </c:pt>
                <c:pt idx="491">
                  <c:v>7.48</c:v>
                </c:pt>
                <c:pt idx="492">
                  <c:v>7.88</c:v>
                </c:pt>
                <c:pt idx="493">
                  <c:v>7.99</c:v>
                </c:pt>
                <c:pt idx="494">
                  <c:v>7.9700000000000024</c:v>
                </c:pt>
                <c:pt idx="495">
                  <c:v>8.11</c:v>
                </c:pt>
                <c:pt idx="496">
                  <c:v>8.07</c:v>
                </c:pt>
                <c:pt idx="497">
                  <c:v>8.34</c:v>
                </c:pt>
                <c:pt idx="498">
                  <c:v>8.57</c:v>
                </c:pt>
                <c:pt idx="499">
                  <c:v>8.68</c:v>
                </c:pt>
                <c:pt idx="500">
                  <c:v>8.4600000000000026</c:v>
                </c:pt>
                <c:pt idx="501">
                  <c:v>8.4600000000000026</c:v>
                </c:pt>
                <c:pt idx="502">
                  <c:v>8.26</c:v>
                </c:pt>
                <c:pt idx="503">
                  <c:v>8.120000000000001</c:v>
                </c:pt>
                <c:pt idx="504">
                  <c:v>8.0300000000000011</c:v>
                </c:pt>
                <c:pt idx="505">
                  <c:v>7.6499999999999995</c:v>
                </c:pt>
                <c:pt idx="506">
                  <c:v>7.3</c:v>
                </c:pt>
                <c:pt idx="507">
                  <c:v>7.41</c:v>
                </c:pt>
                <c:pt idx="508">
                  <c:v>7.57</c:v>
                </c:pt>
                <c:pt idx="509">
                  <c:v>7.3199999999999985</c:v>
                </c:pt>
                <c:pt idx="510">
                  <c:v>7.1199999999999966</c:v>
                </c:pt>
                <c:pt idx="511">
                  <c:v>7.02</c:v>
                </c:pt>
                <c:pt idx="512">
                  <c:v>6.8199999999999985</c:v>
                </c:pt>
                <c:pt idx="513">
                  <c:v>6.81</c:v>
                </c:pt>
                <c:pt idx="514">
                  <c:v>6.99</c:v>
                </c:pt>
                <c:pt idx="515">
                  <c:v>7.35</c:v>
                </c:pt>
                <c:pt idx="516">
                  <c:v>7.5</c:v>
                </c:pt>
                <c:pt idx="517">
                  <c:v>7.6199999999999966</c:v>
                </c:pt>
                <c:pt idx="518">
                  <c:v>7.71</c:v>
                </c:pt>
                <c:pt idx="519">
                  <c:v>7.6499999999999995</c:v>
                </c:pt>
                <c:pt idx="520">
                  <c:v>7.46</c:v>
                </c:pt>
                <c:pt idx="521">
                  <c:v>7.6599999999999975</c:v>
                </c:pt>
                <c:pt idx="522">
                  <c:v>7.39</c:v>
                </c:pt>
                <c:pt idx="523">
                  <c:v>7.1</c:v>
                </c:pt>
                <c:pt idx="524">
                  <c:v>7.2</c:v>
                </c:pt>
                <c:pt idx="525">
                  <c:v>7.42</c:v>
                </c:pt>
                <c:pt idx="526">
                  <c:v>7.31</c:v>
                </c:pt>
                <c:pt idx="527">
                  <c:v>7.55</c:v>
                </c:pt>
                <c:pt idx="528">
                  <c:v>7.73</c:v>
                </c:pt>
                <c:pt idx="529">
                  <c:v>7.58</c:v>
                </c:pt>
                <c:pt idx="530">
                  <c:v>7.41</c:v>
                </c:pt>
                <c:pt idx="531">
                  <c:v>7.14</c:v>
                </c:pt>
                <c:pt idx="532">
                  <c:v>7.22</c:v>
                </c:pt>
                <c:pt idx="533">
                  <c:v>7.1499999999999995</c:v>
                </c:pt>
                <c:pt idx="534">
                  <c:v>7</c:v>
                </c:pt>
                <c:pt idx="535">
                  <c:v>6.87</c:v>
                </c:pt>
                <c:pt idx="536">
                  <c:v>6.76</c:v>
                </c:pt>
                <c:pt idx="537">
                  <c:v>6.6099999999999985</c:v>
                </c:pt>
                <c:pt idx="538">
                  <c:v>6.67</c:v>
                </c:pt>
                <c:pt idx="539">
                  <c:v>6.72</c:v>
                </c:pt>
                <c:pt idx="540">
                  <c:v>6.6899999999999995</c:v>
                </c:pt>
                <c:pt idx="541">
                  <c:v>6.6899999999999995</c:v>
                </c:pt>
                <c:pt idx="542">
                  <c:v>6.53</c:v>
                </c:pt>
                <c:pt idx="543">
                  <c:v>6.55</c:v>
                </c:pt>
                <c:pt idx="544">
                  <c:v>6.52</c:v>
                </c:pt>
                <c:pt idx="545">
                  <c:v>6.4</c:v>
                </c:pt>
                <c:pt idx="546">
                  <c:v>6.37</c:v>
                </c:pt>
                <c:pt idx="547">
                  <c:v>6.41</c:v>
                </c:pt>
                <c:pt idx="548">
                  <c:v>6.22</c:v>
                </c:pt>
                <c:pt idx="549">
                  <c:v>6.24</c:v>
                </c:pt>
                <c:pt idx="550">
                  <c:v>6.4</c:v>
                </c:pt>
                <c:pt idx="551">
                  <c:v>6.6199999999999966</c:v>
                </c:pt>
                <c:pt idx="552">
                  <c:v>6.64</c:v>
                </c:pt>
                <c:pt idx="553">
                  <c:v>6.9300000000000024</c:v>
                </c:pt>
                <c:pt idx="554">
                  <c:v>7.23</c:v>
                </c:pt>
                <c:pt idx="555">
                  <c:v>7.1899999999999995</c:v>
                </c:pt>
                <c:pt idx="556">
                  <c:v>7.4</c:v>
                </c:pt>
                <c:pt idx="557">
                  <c:v>7.39</c:v>
                </c:pt>
                <c:pt idx="558">
                  <c:v>7.55</c:v>
                </c:pt>
                <c:pt idx="559">
                  <c:v>7.3599999999999985</c:v>
                </c:pt>
                <c:pt idx="560">
                  <c:v>7.55</c:v>
                </c:pt>
                <c:pt idx="561">
                  <c:v>7.78</c:v>
                </c:pt>
                <c:pt idx="562">
                  <c:v>7.68</c:v>
                </c:pt>
                <c:pt idx="563">
                  <c:v>7.68</c:v>
                </c:pt>
                <c:pt idx="564">
                  <c:v>7.64</c:v>
                </c:pt>
                <c:pt idx="565">
                  <c:v>7.99</c:v>
                </c:pt>
                <c:pt idx="566">
                  <c:v>7.67</c:v>
                </c:pt>
                <c:pt idx="567">
                  <c:v>7.6499999999999995</c:v>
                </c:pt>
                <c:pt idx="568">
                  <c:v>7.55</c:v>
                </c:pt>
                <c:pt idx="569">
                  <c:v>7.6199999999999966</c:v>
                </c:pt>
                <c:pt idx="570">
                  <c:v>7.55</c:v>
                </c:pt>
                <c:pt idx="571">
                  <c:v>7.45</c:v>
                </c:pt>
                <c:pt idx="572">
                  <c:v>7.21</c:v>
                </c:pt>
                <c:pt idx="573">
                  <c:v>7.1499999999999995</c:v>
                </c:pt>
                <c:pt idx="574">
                  <c:v>7.1</c:v>
                </c:pt>
                <c:pt idx="575">
                  <c:v>6.98</c:v>
                </c:pt>
                <c:pt idx="576">
                  <c:v>7.2</c:v>
                </c:pt>
                <c:pt idx="577">
                  <c:v>7.29</c:v>
                </c:pt>
                <c:pt idx="578">
                  <c:v>7.18</c:v>
                </c:pt>
                <c:pt idx="579">
                  <c:v>7.13</c:v>
                </c:pt>
                <c:pt idx="580">
                  <c:v>7.02</c:v>
                </c:pt>
                <c:pt idx="581">
                  <c:v>7.17</c:v>
                </c:pt>
                <c:pt idx="582">
                  <c:v>7.03</c:v>
                </c:pt>
                <c:pt idx="583">
                  <c:v>6.9700000000000024</c:v>
                </c:pt>
                <c:pt idx="584">
                  <c:v>6.7700000000000014</c:v>
                </c:pt>
                <c:pt idx="585">
                  <c:v>6.55</c:v>
                </c:pt>
                <c:pt idx="586">
                  <c:v>6.51</c:v>
                </c:pt>
                <c:pt idx="587">
                  <c:v>6.81</c:v>
                </c:pt>
                <c:pt idx="588">
                  <c:v>6.76</c:v>
                </c:pt>
                <c:pt idx="589">
                  <c:v>6.75</c:v>
                </c:pt>
                <c:pt idx="590">
                  <c:v>6.63</c:v>
                </c:pt>
                <c:pt idx="591">
                  <c:v>6.53</c:v>
                </c:pt>
                <c:pt idx="592">
                  <c:v>6.37</c:v>
                </c:pt>
                <c:pt idx="593">
                  <c:v>6.1499999999999995</c:v>
                </c:pt>
                <c:pt idx="594">
                  <c:v>6.3199999999999985</c:v>
                </c:pt>
                <c:pt idx="595">
                  <c:v>6.31</c:v>
                </c:pt>
                <c:pt idx="596">
                  <c:v>6.21</c:v>
                </c:pt>
                <c:pt idx="597">
                  <c:v>6.17</c:v>
                </c:pt>
                <c:pt idx="598">
                  <c:v>5.95</c:v>
                </c:pt>
                <c:pt idx="599">
                  <c:v>5.89</c:v>
                </c:pt>
                <c:pt idx="600">
                  <c:v>5.74</c:v>
                </c:pt>
                <c:pt idx="601">
                  <c:v>5.22</c:v>
                </c:pt>
                <c:pt idx="602">
                  <c:v>4.9700000000000024</c:v>
                </c:pt>
                <c:pt idx="603">
                  <c:v>5.49</c:v>
                </c:pt>
                <c:pt idx="604">
                  <c:v>5.88</c:v>
                </c:pt>
                <c:pt idx="605">
                  <c:v>5.72</c:v>
                </c:pt>
                <c:pt idx="606">
                  <c:v>5.7</c:v>
                </c:pt>
                <c:pt idx="607">
                  <c:v>5.6499999999999995</c:v>
                </c:pt>
                <c:pt idx="608">
                  <c:v>5.6199999999999966</c:v>
                </c:pt>
                <c:pt idx="609">
                  <c:v>5.54</c:v>
                </c:pt>
                <c:pt idx="610">
                  <c:v>5.5</c:v>
                </c:pt>
                <c:pt idx="611">
                  <c:v>5.33</c:v>
                </c:pt>
                <c:pt idx="612">
                  <c:v>5.73</c:v>
                </c:pt>
                <c:pt idx="613">
                  <c:v>6.04</c:v>
                </c:pt>
                <c:pt idx="614">
                  <c:v>6.01</c:v>
                </c:pt>
                <c:pt idx="615">
                  <c:v>5.8199999999999985</c:v>
                </c:pt>
                <c:pt idx="616">
                  <c:v>5.6499999999999995</c:v>
                </c:pt>
                <c:pt idx="617">
                  <c:v>5.46</c:v>
                </c:pt>
                <c:pt idx="618">
                  <c:v>5.4700000000000024</c:v>
                </c:pt>
                <c:pt idx="619">
                  <c:v>5.52</c:v>
                </c:pt>
                <c:pt idx="620">
                  <c:v>5.4700000000000024</c:v>
                </c:pt>
                <c:pt idx="621">
                  <c:v>5.3599999999999985</c:v>
                </c:pt>
                <c:pt idx="622">
                  <c:v>5.2</c:v>
                </c:pt>
                <c:pt idx="623">
                  <c:v>5.4</c:v>
                </c:pt>
                <c:pt idx="624">
                  <c:v>5.33</c:v>
                </c:pt>
                <c:pt idx="625">
                  <c:v>5.1499999999999995</c:v>
                </c:pt>
                <c:pt idx="626">
                  <c:v>4.96</c:v>
                </c:pt>
                <c:pt idx="627">
                  <c:v>5.0599999999999996</c:v>
                </c:pt>
                <c:pt idx="628">
                  <c:v>5.09</c:v>
                </c:pt>
                <c:pt idx="629">
                  <c:v>5.13</c:v>
                </c:pt>
                <c:pt idx="630">
                  <c:v>5.35</c:v>
                </c:pt>
                <c:pt idx="631">
                  <c:v>5.42</c:v>
                </c:pt>
                <c:pt idx="632">
                  <c:v>5.37</c:v>
                </c:pt>
                <c:pt idx="633">
                  <c:v>5.29</c:v>
                </c:pt>
                <c:pt idx="634">
                  <c:v>5.35</c:v>
                </c:pt>
                <c:pt idx="635">
                  <c:v>5.53</c:v>
                </c:pt>
                <c:pt idx="636">
                  <c:v>5.84</c:v>
                </c:pt>
                <c:pt idx="637">
                  <c:v>5.95</c:v>
                </c:pt>
                <c:pt idx="638">
                  <c:v>5.89</c:v>
                </c:pt>
                <c:pt idx="639">
                  <c:v>5.85</c:v>
                </c:pt>
                <c:pt idx="640">
                  <c:v>5.68</c:v>
                </c:pt>
                <c:pt idx="641">
                  <c:v>5.51</c:v>
                </c:pt>
                <c:pt idx="642">
                  <c:v>5.51</c:v>
                </c:pt>
                <c:pt idx="643">
                  <c:v>5.33</c:v>
                </c:pt>
                <c:pt idx="644">
                  <c:v>5.3199999999999985</c:v>
                </c:pt>
                <c:pt idx="645">
                  <c:v>5.4</c:v>
                </c:pt>
                <c:pt idx="646">
                  <c:v>5.39</c:v>
                </c:pt>
                <c:pt idx="647">
                  <c:v>5.3</c:v>
                </c:pt>
                <c:pt idx="648">
                  <c:v>5.4700000000000024</c:v>
                </c:pt>
                <c:pt idx="649">
                  <c:v>5.4700000000000024</c:v>
                </c:pt>
                <c:pt idx="650">
                  <c:v>5.79</c:v>
                </c:pt>
                <c:pt idx="651">
                  <c:v>5.73</c:v>
                </c:pt>
                <c:pt idx="652">
                  <c:v>5.79</c:v>
                </c:pt>
                <c:pt idx="653">
                  <c:v>5.74</c:v>
                </c:pt>
                <c:pt idx="654">
                  <c:v>5.6599999999999975</c:v>
                </c:pt>
                <c:pt idx="655">
                  <c:v>5.44</c:v>
                </c:pt>
                <c:pt idx="656">
                  <c:v>5.49</c:v>
                </c:pt>
                <c:pt idx="657">
                  <c:v>5.33</c:v>
                </c:pt>
                <c:pt idx="658">
                  <c:v>5.53</c:v>
                </c:pt>
                <c:pt idx="659">
                  <c:v>5.51</c:v>
                </c:pt>
                <c:pt idx="660">
                  <c:v>5.55</c:v>
                </c:pt>
                <c:pt idx="661">
                  <c:v>5.57</c:v>
                </c:pt>
                <c:pt idx="662">
                  <c:v>5.68</c:v>
                </c:pt>
                <c:pt idx="663">
                  <c:v>5.67</c:v>
                </c:pt>
                <c:pt idx="664">
                  <c:v>5.64</c:v>
                </c:pt>
                <c:pt idx="665">
                  <c:v>5.6499999999999995</c:v>
                </c:pt>
                <c:pt idx="666">
                  <c:v>6.28</c:v>
                </c:pt>
                <c:pt idx="667">
                  <c:v>6.1199999999999966</c:v>
                </c:pt>
                <c:pt idx="668">
                  <c:v>5.05</c:v>
                </c:pt>
                <c:pt idx="669">
                  <c:v>5.05</c:v>
                </c:pt>
                <c:pt idx="670">
                  <c:v>5.2700000000000014</c:v>
                </c:pt>
                <c:pt idx="671">
                  <c:v>5.5</c:v>
                </c:pt>
                <c:pt idx="672">
                  <c:v>5.39</c:v>
                </c:pt>
                <c:pt idx="673">
                  <c:v>5.54</c:v>
                </c:pt>
                <c:pt idx="674">
                  <c:v>5.6099999999999985</c:v>
                </c:pt>
                <c:pt idx="675">
                  <c:v>5.41</c:v>
                </c:pt>
                <c:pt idx="676">
                  <c:v>5.26</c:v>
                </c:pt>
                <c:pt idx="677">
                  <c:v>5.13</c:v>
                </c:pt>
                <c:pt idx="678">
                  <c:v>5.1499999999999995</c:v>
                </c:pt>
                <c:pt idx="679">
                  <c:v>5.1899999999999995</c:v>
                </c:pt>
                <c:pt idx="680">
                  <c:v>5.26</c:v>
                </c:pt>
                <c:pt idx="681">
                  <c:v>5.26</c:v>
                </c:pt>
                <c:pt idx="682">
                  <c:v>5.35</c:v>
                </c:pt>
                <c:pt idx="683">
                  <c:v>5.2700000000000014</c:v>
                </c:pt>
                <c:pt idx="684">
                  <c:v>5.29</c:v>
                </c:pt>
                <c:pt idx="685">
                  <c:v>4.96</c:v>
                </c:pt>
                <c:pt idx="686">
                  <c:v>4.88</c:v>
                </c:pt>
              </c:numCache>
            </c:numRef>
          </c:val>
        </c:ser>
        <c:ser>
          <c:idx val="1"/>
          <c:order val="1"/>
          <c:tx>
            <c:strRef>
              <c:f>Lecture5!$C$10</c:f>
              <c:strCache>
                <c:ptCount val="1"/>
                <c:pt idx="0">
                  <c:v>Corporate Baa Bonds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Lecture5!$C$422:$C$1108</c:f>
              <c:numCache>
                <c:formatCode>General</c:formatCode>
                <c:ptCount val="687"/>
                <c:pt idx="0">
                  <c:v>3.65</c:v>
                </c:pt>
                <c:pt idx="1">
                  <c:v>3.7800000000000002</c:v>
                </c:pt>
                <c:pt idx="2">
                  <c:v>3.86</c:v>
                </c:pt>
                <c:pt idx="3">
                  <c:v>3.86</c:v>
                </c:pt>
                <c:pt idx="4">
                  <c:v>3.8499999999999988</c:v>
                </c:pt>
                <c:pt idx="5">
                  <c:v>3.88</c:v>
                </c:pt>
                <c:pt idx="6">
                  <c:v>3.82</c:v>
                </c:pt>
                <c:pt idx="7">
                  <c:v>3.75</c:v>
                </c:pt>
                <c:pt idx="8">
                  <c:v>3.74</c:v>
                </c:pt>
                <c:pt idx="9">
                  <c:v>3.71</c:v>
                </c:pt>
                <c:pt idx="10">
                  <c:v>3.61</c:v>
                </c:pt>
                <c:pt idx="11">
                  <c:v>3.51</c:v>
                </c:pt>
                <c:pt idx="12">
                  <c:v>3.4699999999999998</c:v>
                </c:pt>
                <c:pt idx="13">
                  <c:v>3.4699999999999998</c:v>
                </c:pt>
                <c:pt idx="14">
                  <c:v>3.4899999999999998</c:v>
                </c:pt>
                <c:pt idx="15">
                  <c:v>3.5</c:v>
                </c:pt>
                <c:pt idx="16">
                  <c:v>3.4899999999999998</c:v>
                </c:pt>
                <c:pt idx="17">
                  <c:v>3.4699999999999998</c:v>
                </c:pt>
                <c:pt idx="18">
                  <c:v>3.46</c:v>
                </c:pt>
                <c:pt idx="19">
                  <c:v>3.4499999999999997</c:v>
                </c:pt>
                <c:pt idx="20">
                  <c:v>3.4499999999999997</c:v>
                </c:pt>
                <c:pt idx="21">
                  <c:v>3.4499999999999997</c:v>
                </c:pt>
                <c:pt idx="22">
                  <c:v>3.4699999999999998</c:v>
                </c:pt>
                <c:pt idx="23">
                  <c:v>3.48</c:v>
                </c:pt>
                <c:pt idx="24">
                  <c:v>3.4899999999999998</c:v>
                </c:pt>
                <c:pt idx="25">
                  <c:v>3.5</c:v>
                </c:pt>
                <c:pt idx="26">
                  <c:v>3.51</c:v>
                </c:pt>
                <c:pt idx="27">
                  <c:v>3.52</c:v>
                </c:pt>
                <c:pt idx="28">
                  <c:v>3.56</c:v>
                </c:pt>
                <c:pt idx="29">
                  <c:v>3.59</c:v>
                </c:pt>
                <c:pt idx="30">
                  <c:v>3.59</c:v>
                </c:pt>
                <c:pt idx="31">
                  <c:v>3.58</c:v>
                </c:pt>
                <c:pt idx="32">
                  <c:v>3.62</c:v>
                </c:pt>
                <c:pt idx="33">
                  <c:v>3.6</c:v>
                </c:pt>
                <c:pt idx="34">
                  <c:v>3.58</c:v>
                </c:pt>
                <c:pt idx="35">
                  <c:v>3.6</c:v>
                </c:pt>
                <c:pt idx="36">
                  <c:v>3.68</c:v>
                </c:pt>
                <c:pt idx="37">
                  <c:v>3.73</c:v>
                </c:pt>
                <c:pt idx="38">
                  <c:v>3.7600000000000002</c:v>
                </c:pt>
                <c:pt idx="39">
                  <c:v>3.8</c:v>
                </c:pt>
                <c:pt idx="40">
                  <c:v>3.9299999999999997</c:v>
                </c:pt>
                <c:pt idx="41">
                  <c:v>4.07</c:v>
                </c:pt>
                <c:pt idx="42">
                  <c:v>4.17</c:v>
                </c:pt>
                <c:pt idx="43">
                  <c:v>4.24</c:v>
                </c:pt>
                <c:pt idx="44">
                  <c:v>4.37</c:v>
                </c:pt>
                <c:pt idx="45">
                  <c:v>4.49</c:v>
                </c:pt>
                <c:pt idx="46">
                  <c:v>4.4700000000000024</c:v>
                </c:pt>
                <c:pt idx="47">
                  <c:v>4.4300000000000024</c:v>
                </c:pt>
                <c:pt idx="48">
                  <c:v>4.4400000000000004</c:v>
                </c:pt>
                <c:pt idx="49">
                  <c:v>4.5199999999999996</c:v>
                </c:pt>
                <c:pt idx="50">
                  <c:v>4.63</c:v>
                </c:pt>
                <c:pt idx="51">
                  <c:v>4.7300000000000004</c:v>
                </c:pt>
                <c:pt idx="52">
                  <c:v>4.8199999999999985</c:v>
                </c:pt>
                <c:pt idx="53">
                  <c:v>4.9300000000000024</c:v>
                </c:pt>
                <c:pt idx="54">
                  <c:v>4.99</c:v>
                </c:pt>
                <c:pt idx="55">
                  <c:v>5.09</c:v>
                </c:pt>
                <c:pt idx="56">
                  <c:v>5.03</c:v>
                </c:pt>
                <c:pt idx="57">
                  <c:v>4.83</c:v>
                </c:pt>
                <c:pt idx="58">
                  <c:v>4.6599999999999975</c:v>
                </c:pt>
                <c:pt idx="59">
                  <c:v>4.68</c:v>
                </c:pt>
                <c:pt idx="60">
                  <c:v>4.67</c:v>
                </c:pt>
                <c:pt idx="61">
                  <c:v>4.6199999999999966</c:v>
                </c:pt>
                <c:pt idx="62">
                  <c:v>4.55</c:v>
                </c:pt>
                <c:pt idx="63">
                  <c:v>4.53</c:v>
                </c:pt>
                <c:pt idx="64">
                  <c:v>4.67</c:v>
                </c:pt>
                <c:pt idx="65">
                  <c:v>4.87</c:v>
                </c:pt>
                <c:pt idx="66">
                  <c:v>4.92</c:v>
                </c:pt>
                <c:pt idx="67">
                  <c:v>4.87</c:v>
                </c:pt>
                <c:pt idx="68">
                  <c:v>4.8499999999999996</c:v>
                </c:pt>
                <c:pt idx="69">
                  <c:v>4.87</c:v>
                </c:pt>
                <c:pt idx="70">
                  <c:v>4.8899999999999997</c:v>
                </c:pt>
                <c:pt idx="71">
                  <c:v>4.8499999999999996</c:v>
                </c:pt>
                <c:pt idx="72">
                  <c:v>4.8599999999999985</c:v>
                </c:pt>
                <c:pt idx="73">
                  <c:v>4.96</c:v>
                </c:pt>
                <c:pt idx="74">
                  <c:v>5.04</c:v>
                </c:pt>
                <c:pt idx="75">
                  <c:v>5.08</c:v>
                </c:pt>
                <c:pt idx="76">
                  <c:v>5.09</c:v>
                </c:pt>
                <c:pt idx="77">
                  <c:v>5.18</c:v>
                </c:pt>
                <c:pt idx="78">
                  <c:v>5.28</c:v>
                </c:pt>
                <c:pt idx="79">
                  <c:v>5.26</c:v>
                </c:pt>
                <c:pt idx="80">
                  <c:v>5.28</c:v>
                </c:pt>
                <c:pt idx="81">
                  <c:v>5.34</c:v>
                </c:pt>
                <c:pt idx="82">
                  <c:v>5.34</c:v>
                </c:pt>
                <c:pt idx="83">
                  <c:v>5.25</c:v>
                </c:pt>
                <c:pt idx="84">
                  <c:v>5.2</c:v>
                </c:pt>
                <c:pt idx="85">
                  <c:v>5.28</c:v>
                </c:pt>
                <c:pt idx="86">
                  <c:v>5.26</c:v>
                </c:pt>
                <c:pt idx="87">
                  <c:v>5.22</c:v>
                </c:pt>
                <c:pt idx="88">
                  <c:v>5.08</c:v>
                </c:pt>
                <c:pt idx="89">
                  <c:v>5.01</c:v>
                </c:pt>
                <c:pt idx="90">
                  <c:v>5.1099999999999985</c:v>
                </c:pt>
                <c:pt idx="91">
                  <c:v>5.08</c:v>
                </c:pt>
                <c:pt idx="92">
                  <c:v>5.0999999999999996</c:v>
                </c:pt>
                <c:pt idx="93">
                  <c:v>5.0999999999999996</c:v>
                </c:pt>
                <c:pt idx="94">
                  <c:v>5.07</c:v>
                </c:pt>
                <c:pt idx="95">
                  <c:v>5.0199999999999996</c:v>
                </c:pt>
                <c:pt idx="96">
                  <c:v>5.01</c:v>
                </c:pt>
                <c:pt idx="97">
                  <c:v>5.01</c:v>
                </c:pt>
                <c:pt idx="98">
                  <c:v>5.03</c:v>
                </c:pt>
                <c:pt idx="99">
                  <c:v>5.09</c:v>
                </c:pt>
                <c:pt idx="100">
                  <c:v>5.1099999999999985</c:v>
                </c:pt>
                <c:pt idx="101">
                  <c:v>5.1199999999999966</c:v>
                </c:pt>
                <c:pt idx="102">
                  <c:v>5.13</c:v>
                </c:pt>
                <c:pt idx="103">
                  <c:v>5.1099999999999985</c:v>
                </c:pt>
                <c:pt idx="104">
                  <c:v>5.0999999999999996</c:v>
                </c:pt>
                <c:pt idx="105">
                  <c:v>5.08</c:v>
                </c:pt>
                <c:pt idx="106">
                  <c:v>5.07</c:v>
                </c:pt>
                <c:pt idx="107">
                  <c:v>5.04</c:v>
                </c:pt>
                <c:pt idx="108">
                  <c:v>5.0199999999999996</c:v>
                </c:pt>
                <c:pt idx="109">
                  <c:v>5</c:v>
                </c:pt>
                <c:pt idx="110">
                  <c:v>5.0199999999999996</c:v>
                </c:pt>
                <c:pt idx="111">
                  <c:v>5.05</c:v>
                </c:pt>
                <c:pt idx="112">
                  <c:v>5.0599999999999996</c:v>
                </c:pt>
                <c:pt idx="113">
                  <c:v>5.03</c:v>
                </c:pt>
                <c:pt idx="114">
                  <c:v>4.99</c:v>
                </c:pt>
                <c:pt idx="115">
                  <c:v>4.96</c:v>
                </c:pt>
                <c:pt idx="116">
                  <c:v>4.92</c:v>
                </c:pt>
                <c:pt idx="117">
                  <c:v>4.91</c:v>
                </c:pt>
                <c:pt idx="118">
                  <c:v>4.8899999999999997</c:v>
                </c:pt>
                <c:pt idx="119">
                  <c:v>4.88</c:v>
                </c:pt>
                <c:pt idx="120">
                  <c:v>4.87</c:v>
                </c:pt>
                <c:pt idx="121">
                  <c:v>4.8499999999999996</c:v>
                </c:pt>
                <c:pt idx="122">
                  <c:v>4.84</c:v>
                </c:pt>
                <c:pt idx="123">
                  <c:v>4.84</c:v>
                </c:pt>
                <c:pt idx="124">
                  <c:v>4.83</c:v>
                </c:pt>
                <c:pt idx="125">
                  <c:v>4.84</c:v>
                </c:pt>
                <c:pt idx="126">
                  <c:v>4.83</c:v>
                </c:pt>
                <c:pt idx="127">
                  <c:v>4.84</c:v>
                </c:pt>
                <c:pt idx="128">
                  <c:v>4.8499999999999996</c:v>
                </c:pt>
                <c:pt idx="129">
                  <c:v>4.83</c:v>
                </c:pt>
                <c:pt idx="130">
                  <c:v>4.83</c:v>
                </c:pt>
                <c:pt idx="131">
                  <c:v>4.83</c:v>
                </c:pt>
                <c:pt idx="132">
                  <c:v>4.8499999999999996</c:v>
                </c:pt>
                <c:pt idx="133">
                  <c:v>4.8499999999999996</c:v>
                </c:pt>
                <c:pt idx="134">
                  <c:v>4.8499999999999996</c:v>
                </c:pt>
                <c:pt idx="135">
                  <c:v>4.83</c:v>
                </c:pt>
                <c:pt idx="136">
                  <c:v>4.8199999999999985</c:v>
                </c:pt>
                <c:pt idx="137">
                  <c:v>4.8199999999999985</c:v>
                </c:pt>
                <c:pt idx="138">
                  <c:v>4.8099999999999996</c:v>
                </c:pt>
                <c:pt idx="139">
                  <c:v>4.8099999999999996</c:v>
                </c:pt>
                <c:pt idx="140">
                  <c:v>4.8099999999999996</c:v>
                </c:pt>
                <c:pt idx="141">
                  <c:v>4.8</c:v>
                </c:pt>
                <c:pt idx="142">
                  <c:v>4.78</c:v>
                </c:pt>
                <c:pt idx="143">
                  <c:v>4.78</c:v>
                </c:pt>
                <c:pt idx="144">
                  <c:v>4.8</c:v>
                </c:pt>
                <c:pt idx="145">
                  <c:v>4.8099999999999996</c:v>
                </c:pt>
                <c:pt idx="146">
                  <c:v>4.8499999999999996</c:v>
                </c:pt>
                <c:pt idx="147">
                  <c:v>4.88</c:v>
                </c:pt>
                <c:pt idx="148">
                  <c:v>4.88</c:v>
                </c:pt>
                <c:pt idx="149">
                  <c:v>4.91</c:v>
                </c:pt>
                <c:pt idx="150">
                  <c:v>4.9300000000000024</c:v>
                </c:pt>
                <c:pt idx="151">
                  <c:v>4.95</c:v>
                </c:pt>
                <c:pt idx="152">
                  <c:v>5.0199999999999996</c:v>
                </c:pt>
                <c:pt idx="153">
                  <c:v>5.0599999999999996</c:v>
                </c:pt>
                <c:pt idx="154">
                  <c:v>5.1199999999999966</c:v>
                </c:pt>
                <c:pt idx="155">
                  <c:v>5.3199999999999985</c:v>
                </c:pt>
                <c:pt idx="156">
                  <c:v>5.41</c:v>
                </c:pt>
                <c:pt idx="157">
                  <c:v>5.48</c:v>
                </c:pt>
                <c:pt idx="158">
                  <c:v>5.58</c:v>
                </c:pt>
                <c:pt idx="159">
                  <c:v>5.68</c:v>
                </c:pt>
                <c:pt idx="160">
                  <c:v>5.83</c:v>
                </c:pt>
                <c:pt idx="161">
                  <c:v>6.09</c:v>
                </c:pt>
                <c:pt idx="162">
                  <c:v>6.1</c:v>
                </c:pt>
                <c:pt idx="163">
                  <c:v>6.13</c:v>
                </c:pt>
                <c:pt idx="164">
                  <c:v>6.18</c:v>
                </c:pt>
                <c:pt idx="165">
                  <c:v>5.9700000000000024</c:v>
                </c:pt>
                <c:pt idx="166">
                  <c:v>5.8199999999999985</c:v>
                </c:pt>
                <c:pt idx="167">
                  <c:v>5.85</c:v>
                </c:pt>
                <c:pt idx="168">
                  <c:v>5.83</c:v>
                </c:pt>
                <c:pt idx="169">
                  <c:v>5.96</c:v>
                </c:pt>
                <c:pt idx="170">
                  <c:v>6.1499999999999995</c:v>
                </c:pt>
                <c:pt idx="171">
                  <c:v>6.26</c:v>
                </c:pt>
                <c:pt idx="172">
                  <c:v>6.33</c:v>
                </c:pt>
                <c:pt idx="173">
                  <c:v>6.4</c:v>
                </c:pt>
                <c:pt idx="174">
                  <c:v>6.52</c:v>
                </c:pt>
                <c:pt idx="175">
                  <c:v>6.72</c:v>
                </c:pt>
                <c:pt idx="176">
                  <c:v>6.9300000000000024</c:v>
                </c:pt>
                <c:pt idx="177">
                  <c:v>6.84</c:v>
                </c:pt>
                <c:pt idx="178">
                  <c:v>6.8</c:v>
                </c:pt>
                <c:pt idx="179">
                  <c:v>6.85</c:v>
                </c:pt>
                <c:pt idx="180">
                  <c:v>6.9700000000000024</c:v>
                </c:pt>
                <c:pt idx="181">
                  <c:v>7.03</c:v>
                </c:pt>
                <c:pt idx="182">
                  <c:v>7.07</c:v>
                </c:pt>
                <c:pt idx="183">
                  <c:v>6.98</c:v>
                </c:pt>
                <c:pt idx="184">
                  <c:v>6.8199999999999985</c:v>
                </c:pt>
                <c:pt idx="185">
                  <c:v>6.79</c:v>
                </c:pt>
                <c:pt idx="186">
                  <c:v>6.84</c:v>
                </c:pt>
                <c:pt idx="187">
                  <c:v>7.01</c:v>
                </c:pt>
                <c:pt idx="188">
                  <c:v>7.23</c:v>
                </c:pt>
                <c:pt idx="189">
                  <c:v>7.3199999999999985</c:v>
                </c:pt>
                <c:pt idx="190">
                  <c:v>7.3</c:v>
                </c:pt>
                <c:pt idx="191">
                  <c:v>7.51</c:v>
                </c:pt>
                <c:pt idx="192">
                  <c:v>7.54</c:v>
                </c:pt>
                <c:pt idx="193">
                  <c:v>7.52</c:v>
                </c:pt>
                <c:pt idx="194">
                  <c:v>7.7</c:v>
                </c:pt>
                <c:pt idx="195">
                  <c:v>7.84</c:v>
                </c:pt>
                <c:pt idx="196">
                  <c:v>7.8599999999999985</c:v>
                </c:pt>
                <c:pt idx="197">
                  <c:v>8.0500000000000007</c:v>
                </c:pt>
                <c:pt idx="198">
                  <c:v>8.2200000000000006</c:v>
                </c:pt>
                <c:pt idx="199">
                  <c:v>8.25</c:v>
                </c:pt>
                <c:pt idx="200">
                  <c:v>8.65</c:v>
                </c:pt>
                <c:pt idx="201">
                  <c:v>8.8600000000000048</c:v>
                </c:pt>
                <c:pt idx="202">
                  <c:v>8.7800000000000011</c:v>
                </c:pt>
                <c:pt idx="203">
                  <c:v>8.6300000000000008</c:v>
                </c:pt>
                <c:pt idx="204">
                  <c:v>8.7000000000000011</c:v>
                </c:pt>
                <c:pt idx="205">
                  <c:v>8.98</c:v>
                </c:pt>
                <c:pt idx="206">
                  <c:v>9.25</c:v>
                </c:pt>
                <c:pt idx="207">
                  <c:v>9.4</c:v>
                </c:pt>
                <c:pt idx="208">
                  <c:v>9.44</c:v>
                </c:pt>
                <c:pt idx="209">
                  <c:v>9.39</c:v>
                </c:pt>
                <c:pt idx="210">
                  <c:v>9.33</c:v>
                </c:pt>
                <c:pt idx="211">
                  <c:v>9.3800000000000008</c:v>
                </c:pt>
                <c:pt idx="212">
                  <c:v>9.120000000000001</c:v>
                </c:pt>
                <c:pt idx="213">
                  <c:v>8.74</c:v>
                </c:pt>
                <c:pt idx="214">
                  <c:v>8.39</c:v>
                </c:pt>
                <c:pt idx="215">
                  <c:v>8.4600000000000026</c:v>
                </c:pt>
                <c:pt idx="216">
                  <c:v>8.4500000000000028</c:v>
                </c:pt>
                <c:pt idx="217">
                  <c:v>8.620000000000001</c:v>
                </c:pt>
                <c:pt idx="218">
                  <c:v>8.75</c:v>
                </c:pt>
                <c:pt idx="219">
                  <c:v>8.76</c:v>
                </c:pt>
                <c:pt idx="220">
                  <c:v>8.76</c:v>
                </c:pt>
                <c:pt idx="221">
                  <c:v>8.59</c:v>
                </c:pt>
                <c:pt idx="222">
                  <c:v>8.48</c:v>
                </c:pt>
                <c:pt idx="223">
                  <c:v>8.3800000000000008</c:v>
                </c:pt>
                <c:pt idx="224">
                  <c:v>8.3800000000000008</c:v>
                </c:pt>
                <c:pt idx="225">
                  <c:v>8.23</c:v>
                </c:pt>
                <c:pt idx="226">
                  <c:v>8.23</c:v>
                </c:pt>
                <c:pt idx="227">
                  <c:v>8.24</c:v>
                </c:pt>
                <c:pt idx="228">
                  <c:v>8.24</c:v>
                </c:pt>
                <c:pt idx="229">
                  <c:v>8.23</c:v>
                </c:pt>
                <c:pt idx="230">
                  <c:v>8.2000000000000011</c:v>
                </c:pt>
                <c:pt idx="231">
                  <c:v>8.23</c:v>
                </c:pt>
                <c:pt idx="232">
                  <c:v>8.19</c:v>
                </c:pt>
                <c:pt idx="233">
                  <c:v>8.09</c:v>
                </c:pt>
                <c:pt idx="234">
                  <c:v>8.06</c:v>
                </c:pt>
                <c:pt idx="235">
                  <c:v>7.99</c:v>
                </c:pt>
                <c:pt idx="236">
                  <c:v>7.9300000000000024</c:v>
                </c:pt>
                <c:pt idx="237">
                  <c:v>7.9</c:v>
                </c:pt>
                <c:pt idx="238">
                  <c:v>7.9700000000000024</c:v>
                </c:pt>
                <c:pt idx="239">
                  <c:v>8.0300000000000011</c:v>
                </c:pt>
                <c:pt idx="240">
                  <c:v>8.09</c:v>
                </c:pt>
                <c:pt idx="241">
                  <c:v>8.06</c:v>
                </c:pt>
                <c:pt idx="242">
                  <c:v>8.1300000000000008</c:v>
                </c:pt>
                <c:pt idx="243">
                  <c:v>8.24</c:v>
                </c:pt>
                <c:pt idx="244">
                  <c:v>8.5300000000000011</c:v>
                </c:pt>
                <c:pt idx="245">
                  <c:v>8.6300000000000008</c:v>
                </c:pt>
                <c:pt idx="246">
                  <c:v>8.41</c:v>
                </c:pt>
                <c:pt idx="247">
                  <c:v>8.42</c:v>
                </c:pt>
                <c:pt idx="248">
                  <c:v>8.48</c:v>
                </c:pt>
                <c:pt idx="249">
                  <c:v>8.48</c:v>
                </c:pt>
                <c:pt idx="250">
                  <c:v>8.5300000000000011</c:v>
                </c:pt>
                <c:pt idx="251">
                  <c:v>8.620000000000001</c:v>
                </c:pt>
                <c:pt idx="252">
                  <c:v>8.8700000000000028</c:v>
                </c:pt>
                <c:pt idx="253">
                  <c:v>9.0500000000000007</c:v>
                </c:pt>
                <c:pt idx="254">
                  <c:v>9.27</c:v>
                </c:pt>
                <c:pt idx="255">
                  <c:v>9.48</c:v>
                </c:pt>
                <c:pt idx="256">
                  <c:v>9.77</c:v>
                </c:pt>
                <c:pt idx="257">
                  <c:v>10.18</c:v>
                </c:pt>
                <c:pt idx="258">
                  <c:v>10.48</c:v>
                </c:pt>
                <c:pt idx="259">
                  <c:v>10.6</c:v>
                </c:pt>
                <c:pt idx="260">
                  <c:v>10.63</c:v>
                </c:pt>
                <c:pt idx="261">
                  <c:v>10.81</c:v>
                </c:pt>
                <c:pt idx="262">
                  <c:v>10.65</c:v>
                </c:pt>
                <c:pt idx="263">
                  <c:v>10.48</c:v>
                </c:pt>
                <c:pt idx="264">
                  <c:v>10.58</c:v>
                </c:pt>
                <c:pt idx="265">
                  <c:v>10.69</c:v>
                </c:pt>
                <c:pt idx="266">
                  <c:v>10.62</c:v>
                </c:pt>
                <c:pt idx="267">
                  <c:v>10.55</c:v>
                </c:pt>
                <c:pt idx="268">
                  <c:v>10.59</c:v>
                </c:pt>
                <c:pt idx="269">
                  <c:v>10.61</c:v>
                </c:pt>
                <c:pt idx="270">
                  <c:v>10.62</c:v>
                </c:pt>
                <c:pt idx="271">
                  <c:v>10.56</c:v>
                </c:pt>
                <c:pt idx="272">
                  <c:v>10.56</c:v>
                </c:pt>
                <c:pt idx="273">
                  <c:v>10.41</c:v>
                </c:pt>
                <c:pt idx="274">
                  <c:v>10.24</c:v>
                </c:pt>
                <c:pt idx="275">
                  <c:v>10.120000000000001</c:v>
                </c:pt>
                <c:pt idx="276">
                  <c:v>9.94</c:v>
                </c:pt>
                <c:pt idx="277">
                  <c:v>9.8600000000000048</c:v>
                </c:pt>
                <c:pt idx="278">
                  <c:v>9.89</c:v>
                </c:pt>
                <c:pt idx="279">
                  <c:v>9.82</c:v>
                </c:pt>
                <c:pt idx="280">
                  <c:v>9.64</c:v>
                </c:pt>
                <c:pt idx="281">
                  <c:v>9.4</c:v>
                </c:pt>
                <c:pt idx="282">
                  <c:v>9.2900000000000009</c:v>
                </c:pt>
                <c:pt idx="283">
                  <c:v>9.23</c:v>
                </c:pt>
                <c:pt idx="284">
                  <c:v>9.120000000000001</c:v>
                </c:pt>
                <c:pt idx="285">
                  <c:v>9.08</c:v>
                </c:pt>
                <c:pt idx="286">
                  <c:v>9.120000000000001</c:v>
                </c:pt>
                <c:pt idx="287">
                  <c:v>9.120000000000001</c:v>
                </c:pt>
                <c:pt idx="288">
                  <c:v>9.07</c:v>
                </c:pt>
                <c:pt idx="289">
                  <c:v>9.01</c:v>
                </c:pt>
                <c:pt idx="290">
                  <c:v>8.91</c:v>
                </c:pt>
                <c:pt idx="291">
                  <c:v>8.8700000000000028</c:v>
                </c:pt>
                <c:pt idx="292">
                  <c:v>8.82</c:v>
                </c:pt>
                <c:pt idx="293">
                  <c:v>8.8000000000000007</c:v>
                </c:pt>
                <c:pt idx="294">
                  <c:v>8.89</c:v>
                </c:pt>
                <c:pt idx="295">
                  <c:v>8.9500000000000028</c:v>
                </c:pt>
                <c:pt idx="296">
                  <c:v>8.99</c:v>
                </c:pt>
                <c:pt idx="297">
                  <c:v>9.17</c:v>
                </c:pt>
                <c:pt idx="298">
                  <c:v>9.2000000000000011</c:v>
                </c:pt>
                <c:pt idx="299">
                  <c:v>9.2200000000000006</c:v>
                </c:pt>
                <c:pt idx="300">
                  <c:v>9.32</c:v>
                </c:pt>
                <c:pt idx="301">
                  <c:v>9.49</c:v>
                </c:pt>
                <c:pt idx="302">
                  <c:v>9.6</c:v>
                </c:pt>
                <c:pt idx="303">
                  <c:v>9.6</c:v>
                </c:pt>
                <c:pt idx="304">
                  <c:v>9.48</c:v>
                </c:pt>
                <c:pt idx="305">
                  <c:v>9.42</c:v>
                </c:pt>
                <c:pt idx="306">
                  <c:v>9.59</c:v>
                </c:pt>
                <c:pt idx="307">
                  <c:v>9.83</c:v>
                </c:pt>
                <c:pt idx="308">
                  <c:v>9.94</c:v>
                </c:pt>
                <c:pt idx="309">
                  <c:v>10.130000000000001</c:v>
                </c:pt>
                <c:pt idx="310">
                  <c:v>10.08</c:v>
                </c:pt>
                <c:pt idx="311">
                  <c:v>10.26</c:v>
                </c:pt>
                <c:pt idx="312">
                  <c:v>10.33</c:v>
                </c:pt>
                <c:pt idx="313">
                  <c:v>10.47</c:v>
                </c:pt>
                <c:pt idx="314">
                  <c:v>10.38</c:v>
                </c:pt>
                <c:pt idx="315">
                  <c:v>10.29</c:v>
                </c:pt>
                <c:pt idx="316">
                  <c:v>10.35000000000001</c:v>
                </c:pt>
                <c:pt idx="317">
                  <c:v>10.54</c:v>
                </c:pt>
                <c:pt idx="318">
                  <c:v>11.4</c:v>
                </c:pt>
                <c:pt idx="319">
                  <c:v>11.99</c:v>
                </c:pt>
                <c:pt idx="320">
                  <c:v>12.06</c:v>
                </c:pt>
                <c:pt idx="321">
                  <c:v>12.42</c:v>
                </c:pt>
                <c:pt idx="322">
                  <c:v>13.57</c:v>
                </c:pt>
                <c:pt idx="323">
                  <c:v>14.450000000000006</c:v>
                </c:pt>
                <c:pt idx="324">
                  <c:v>14.19</c:v>
                </c:pt>
                <c:pt idx="325">
                  <c:v>13.17</c:v>
                </c:pt>
                <c:pt idx="326">
                  <c:v>12.71</c:v>
                </c:pt>
                <c:pt idx="327">
                  <c:v>12.65</c:v>
                </c:pt>
                <c:pt idx="328">
                  <c:v>13.15</c:v>
                </c:pt>
                <c:pt idx="329">
                  <c:v>13.7</c:v>
                </c:pt>
                <c:pt idx="330">
                  <c:v>14.23</c:v>
                </c:pt>
                <c:pt idx="331">
                  <c:v>14.64</c:v>
                </c:pt>
                <c:pt idx="332">
                  <c:v>15.14</c:v>
                </c:pt>
                <c:pt idx="333">
                  <c:v>15.03</c:v>
                </c:pt>
                <c:pt idx="334">
                  <c:v>15.370000000000006</c:v>
                </c:pt>
                <c:pt idx="335">
                  <c:v>15.34</c:v>
                </c:pt>
                <c:pt idx="336">
                  <c:v>15.56</c:v>
                </c:pt>
                <c:pt idx="337">
                  <c:v>15.950000000000006</c:v>
                </c:pt>
                <c:pt idx="338">
                  <c:v>15.8</c:v>
                </c:pt>
                <c:pt idx="339">
                  <c:v>16.170000000000005</c:v>
                </c:pt>
                <c:pt idx="340">
                  <c:v>16.34</c:v>
                </c:pt>
                <c:pt idx="341">
                  <c:v>16.920000000000002</c:v>
                </c:pt>
                <c:pt idx="342">
                  <c:v>17.110000000000021</c:v>
                </c:pt>
                <c:pt idx="343">
                  <c:v>16.39</c:v>
                </c:pt>
                <c:pt idx="344">
                  <c:v>16.55</c:v>
                </c:pt>
                <c:pt idx="345">
                  <c:v>17.100000000000001</c:v>
                </c:pt>
                <c:pt idx="346">
                  <c:v>17.18</c:v>
                </c:pt>
                <c:pt idx="347">
                  <c:v>16.82</c:v>
                </c:pt>
                <c:pt idx="348">
                  <c:v>16.779999999999987</c:v>
                </c:pt>
                <c:pt idx="349">
                  <c:v>16.64</c:v>
                </c:pt>
                <c:pt idx="350">
                  <c:v>16.920000000000002</c:v>
                </c:pt>
                <c:pt idx="351">
                  <c:v>16.8</c:v>
                </c:pt>
                <c:pt idx="352">
                  <c:v>16.32</c:v>
                </c:pt>
                <c:pt idx="353">
                  <c:v>15.63</c:v>
                </c:pt>
                <c:pt idx="354">
                  <c:v>14.73</c:v>
                </c:pt>
                <c:pt idx="355">
                  <c:v>14.3</c:v>
                </c:pt>
                <c:pt idx="356">
                  <c:v>14.14</c:v>
                </c:pt>
                <c:pt idx="357">
                  <c:v>13.94</c:v>
                </c:pt>
                <c:pt idx="358">
                  <c:v>13.950000000000006</c:v>
                </c:pt>
                <c:pt idx="359">
                  <c:v>13.61</c:v>
                </c:pt>
                <c:pt idx="360">
                  <c:v>13.29</c:v>
                </c:pt>
                <c:pt idx="361">
                  <c:v>13.09</c:v>
                </c:pt>
                <c:pt idx="362">
                  <c:v>13.370000000000006</c:v>
                </c:pt>
                <c:pt idx="363">
                  <c:v>13.39</c:v>
                </c:pt>
                <c:pt idx="364">
                  <c:v>13.64</c:v>
                </c:pt>
                <c:pt idx="365">
                  <c:v>13.55</c:v>
                </c:pt>
                <c:pt idx="366">
                  <c:v>13.46</c:v>
                </c:pt>
                <c:pt idx="367">
                  <c:v>13.61</c:v>
                </c:pt>
                <c:pt idx="368">
                  <c:v>13.75</c:v>
                </c:pt>
                <c:pt idx="369">
                  <c:v>13.65</c:v>
                </c:pt>
                <c:pt idx="370">
                  <c:v>13.59</c:v>
                </c:pt>
                <c:pt idx="371">
                  <c:v>13.99</c:v>
                </c:pt>
                <c:pt idx="372">
                  <c:v>14.31</c:v>
                </c:pt>
                <c:pt idx="373">
                  <c:v>14.74</c:v>
                </c:pt>
                <c:pt idx="374">
                  <c:v>15.05</c:v>
                </c:pt>
                <c:pt idx="375">
                  <c:v>15.15</c:v>
                </c:pt>
                <c:pt idx="376">
                  <c:v>14.63</c:v>
                </c:pt>
                <c:pt idx="377">
                  <c:v>14.35000000000001</c:v>
                </c:pt>
                <c:pt idx="378">
                  <c:v>13.94</c:v>
                </c:pt>
                <c:pt idx="379">
                  <c:v>13.48</c:v>
                </c:pt>
                <c:pt idx="380">
                  <c:v>13.4</c:v>
                </c:pt>
                <c:pt idx="381">
                  <c:v>13.26</c:v>
                </c:pt>
                <c:pt idx="382">
                  <c:v>13.23</c:v>
                </c:pt>
                <c:pt idx="383">
                  <c:v>13.69</c:v>
                </c:pt>
                <c:pt idx="384">
                  <c:v>13.51</c:v>
                </c:pt>
                <c:pt idx="385">
                  <c:v>13.15</c:v>
                </c:pt>
                <c:pt idx="386">
                  <c:v>12.4</c:v>
                </c:pt>
                <c:pt idx="387">
                  <c:v>12.43</c:v>
                </c:pt>
                <c:pt idx="388">
                  <c:v>12.5</c:v>
                </c:pt>
                <c:pt idx="389">
                  <c:v>12.48</c:v>
                </c:pt>
                <c:pt idx="390">
                  <c:v>12.36000000000001</c:v>
                </c:pt>
                <c:pt idx="391">
                  <c:v>11.99</c:v>
                </c:pt>
                <c:pt idx="392">
                  <c:v>11.58</c:v>
                </c:pt>
                <c:pt idx="393">
                  <c:v>11.44</c:v>
                </c:pt>
                <c:pt idx="394">
                  <c:v>11.11</c:v>
                </c:pt>
                <c:pt idx="395">
                  <c:v>10.5</c:v>
                </c:pt>
                <c:pt idx="396">
                  <c:v>10.19</c:v>
                </c:pt>
                <c:pt idx="397">
                  <c:v>10.29</c:v>
                </c:pt>
                <c:pt idx="398">
                  <c:v>10.34</c:v>
                </c:pt>
                <c:pt idx="399">
                  <c:v>10.16</c:v>
                </c:pt>
                <c:pt idx="400">
                  <c:v>10.18</c:v>
                </c:pt>
                <c:pt idx="401">
                  <c:v>10.200000000000001</c:v>
                </c:pt>
                <c:pt idx="402">
                  <c:v>10.24</c:v>
                </c:pt>
                <c:pt idx="403">
                  <c:v>10.07</c:v>
                </c:pt>
                <c:pt idx="404">
                  <c:v>9.9700000000000006</c:v>
                </c:pt>
                <c:pt idx="405">
                  <c:v>9.7200000000000006</c:v>
                </c:pt>
                <c:pt idx="406">
                  <c:v>9.65</c:v>
                </c:pt>
                <c:pt idx="407">
                  <c:v>9.61</c:v>
                </c:pt>
                <c:pt idx="408">
                  <c:v>10.040000000000001</c:v>
                </c:pt>
                <c:pt idx="409">
                  <c:v>10.51</c:v>
                </c:pt>
                <c:pt idx="410">
                  <c:v>10.52</c:v>
                </c:pt>
                <c:pt idx="411">
                  <c:v>10.61</c:v>
                </c:pt>
                <c:pt idx="412">
                  <c:v>10.8</c:v>
                </c:pt>
                <c:pt idx="413">
                  <c:v>11.31</c:v>
                </c:pt>
                <c:pt idx="414">
                  <c:v>11.62</c:v>
                </c:pt>
                <c:pt idx="415">
                  <c:v>11.23</c:v>
                </c:pt>
                <c:pt idx="416">
                  <c:v>11.29</c:v>
                </c:pt>
                <c:pt idx="417">
                  <c:v>11.07</c:v>
                </c:pt>
                <c:pt idx="418">
                  <c:v>10.62</c:v>
                </c:pt>
                <c:pt idx="419">
                  <c:v>10.57</c:v>
                </c:pt>
                <c:pt idx="420">
                  <c:v>10.9</c:v>
                </c:pt>
                <c:pt idx="421">
                  <c:v>11.04</c:v>
                </c:pt>
                <c:pt idx="422">
                  <c:v>11</c:v>
                </c:pt>
                <c:pt idx="423">
                  <c:v>11.11</c:v>
                </c:pt>
                <c:pt idx="424">
                  <c:v>11.21</c:v>
                </c:pt>
                <c:pt idx="425">
                  <c:v>10.9</c:v>
                </c:pt>
                <c:pt idx="426">
                  <c:v>10.41</c:v>
                </c:pt>
                <c:pt idx="427">
                  <c:v>10.48</c:v>
                </c:pt>
                <c:pt idx="428">
                  <c:v>10.65</c:v>
                </c:pt>
                <c:pt idx="429">
                  <c:v>10.65</c:v>
                </c:pt>
                <c:pt idx="430">
                  <c:v>10.61</c:v>
                </c:pt>
                <c:pt idx="431">
                  <c:v>10.67</c:v>
                </c:pt>
                <c:pt idx="432">
                  <c:v>10.61</c:v>
                </c:pt>
                <c:pt idx="433">
                  <c:v>10.46</c:v>
                </c:pt>
                <c:pt idx="434">
                  <c:v>10.030000000000001</c:v>
                </c:pt>
                <c:pt idx="435">
                  <c:v>9.8700000000000028</c:v>
                </c:pt>
                <c:pt idx="436">
                  <c:v>9.8800000000000008</c:v>
                </c:pt>
                <c:pt idx="437">
                  <c:v>9.91</c:v>
                </c:pt>
                <c:pt idx="438">
                  <c:v>9.81</c:v>
                </c:pt>
                <c:pt idx="439">
                  <c:v>9.81</c:v>
                </c:pt>
                <c:pt idx="440">
                  <c:v>9.82</c:v>
                </c:pt>
                <c:pt idx="441">
                  <c:v>9.94</c:v>
                </c:pt>
                <c:pt idx="442">
                  <c:v>10.14</c:v>
                </c:pt>
                <c:pt idx="443">
                  <c:v>10.210000000000001</c:v>
                </c:pt>
                <c:pt idx="444">
                  <c:v>10.3</c:v>
                </c:pt>
                <c:pt idx="445">
                  <c:v>10.41</c:v>
                </c:pt>
                <c:pt idx="446">
                  <c:v>10.220000000000001</c:v>
                </c:pt>
                <c:pt idx="447">
                  <c:v>10.200000000000001</c:v>
                </c:pt>
                <c:pt idx="448">
                  <c:v>10.41</c:v>
                </c:pt>
                <c:pt idx="449">
                  <c:v>10.64</c:v>
                </c:pt>
                <c:pt idx="450">
                  <c:v>10.74</c:v>
                </c:pt>
                <c:pt idx="451">
                  <c:v>10.62</c:v>
                </c:pt>
                <c:pt idx="452">
                  <c:v>10.43</c:v>
                </c:pt>
                <c:pt idx="453">
                  <c:v>10.450000000000006</c:v>
                </c:pt>
                <c:pt idx="454">
                  <c:v>10.07</c:v>
                </c:pt>
                <c:pt idx="455">
                  <c:v>10.09</c:v>
                </c:pt>
                <c:pt idx="456">
                  <c:v>9.94</c:v>
                </c:pt>
                <c:pt idx="457">
                  <c:v>9.8600000000000048</c:v>
                </c:pt>
                <c:pt idx="458">
                  <c:v>9.9600000000000026</c:v>
                </c:pt>
                <c:pt idx="459">
                  <c:v>9.89</c:v>
                </c:pt>
                <c:pt idx="460">
                  <c:v>9.65</c:v>
                </c:pt>
                <c:pt idx="461">
                  <c:v>9.51</c:v>
                </c:pt>
                <c:pt idx="462">
                  <c:v>9.49</c:v>
                </c:pt>
                <c:pt idx="463">
                  <c:v>9.4500000000000028</c:v>
                </c:pt>
                <c:pt idx="464">
                  <c:v>9.26</c:v>
                </c:pt>
                <c:pt idx="465">
                  <c:v>9.1300000000000008</c:v>
                </c:pt>
                <c:pt idx="466">
                  <c:v>9.23</c:v>
                </c:pt>
                <c:pt idx="467">
                  <c:v>9.25</c:v>
                </c:pt>
                <c:pt idx="468">
                  <c:v>9.2100000000000009</c:v>
                </c:pt>
                <c:pt idx="469">
                  <c:v>9.1300000000000008</c:v>
                </c:pt>
                <c:pt idx="470">
                  <c:v>9.0500000000000007</c:v>
                </c:pt>
                <c:pt idx="471">
                  <c:v>8.84</c:v>
                </c:pt>
                <c:pt idx="472">
                  <c:v>8.65</c:v>
                </c:pt>
                <c:pt idx="473">
                  <c:v>8.620000000000001</c:v>
                </c:pt>
                <c:pt idx="474">
                  <c:v>8.84</c:v>
                </c:pt>
                <c:pt idx="475">
                  <c:v>8.9600000000000026</c:v>
                </c:pt>
                <c:pt idx="476">
                  <c:v>8.81</c:v>
                </c:pt>
                <c:pt idx="477">
                  <c:v>8.67</c:v>
                </c:pt>
                <c:pt idx="478">
                  <c:v>8.39</c:v>
                </c:pt>
                <c:pt idx="479">
                  <c:v>8.15</c:v>
                </c:pt>
                <c:pt idx="480">
                  <c:v>8.14</c:v>
                </c:pt>
                <c:pt idx="481">
                  <c:v>8.2100000000000009</c:v>
                </c:pt>
                <c:pt idx="482">
                  <c:v>8.07</c:v>
                </c:pt>
                <c:pt idx="483">
                  <c:v>7.9300000000000024</c:v>
                </c:pt>
                <c:pt idx="484">
                  <c:v>7.6</c:v>
                </c:pt>
                <c:pt idx="485">
                  <c:v>7.34</c:v>
                </c:pt>
                <c:pt idx="486">
                  <c:v>7.31</c:v>
                </c:pt>
                <c:pt idx="487">
                  <c:v>7.6599999999999975</c:v>
                </c:pt>
                <c:pt idx="488">
                  <c:v>7.6899999999999995</c:v>
                </c:pt>
                <c:pt idx="489">
                  <c:v>7.6499999999999995</c:v>
                </c:pt>
                <c:pt idx="490">
                  <c:v>7.76</c:v>
                </c:pt>
                <c:pt idx="491">
                  <c:v>8.1300000000000008</c:v>
                </c:pt>
                <c:pt idx="492">
                  <c:v>8.52</c:v>
                </c:pt>
                <c:pt idx="493">
                  <c:v>8.620000000000001</c:v>
                </c:pt>
                <c:pt idx="494">
                  <c:v>8.65</c:v>
                </c:pt>
                <c:pt idx="495">
                  <c:v>8.8000000000000007</c:v>
                </c:pt>
                <c:pt idx="496">
                  <c:v>8.74</c:v>
                </c:pt>
                <c:pt idx="497">
                  <c:v>8.98</c:v>
                </c:pt>
                <c:pt idx="498">
                  <c:v>9.2000000000000011</c:v>
                </c:pt>
                <c:pt idx="499">
                  <c:v>9.32</c:v>
                </c:pt>
                <c:pt idx="500">
                  <c:v>9.1</c:v>
                </c:pt>
                <c:pt idx="501">
                  <c:v>9.08</c:v>
                </c:pt>
                <c:pt idx="502">
                  <c:v>8.8500000000000068</c:v>
                </c:pt>
                <c:pt idx="503">
                  <c:v>8.7000000000000011</c:v>
                </c:pt>
                <c:pt idx="504">
                  <c:v>8.6</c:v>
                </c:pt>
                <c:pt idx="505">
                  <c:v>8.2000000000000011</c:v>
                </c:pt>
                <c:pt idx="506">
                  <c:v>7.9</c:v>
                </c:pt>
                <c:pt idx="507">
                  <c:v>8.0400000000000009</c:v>
                </c:pt>
                <c:pt idx="508">
                  <c:v>8.19</c:v>
                </c:pt>
                <c:pt idx="509">
                  <c:v>7.9300000000000024</c:v>
                </c:pt>
                <c:pt idx="510">
                  <c:v>7.75</c:v>
                </c:pt>
                <c:pt idx="511">
                  <c:v>7.68</c:v>
                </c:pt>
                <c:pt idx="512">
                  <c:v>7.49</c:v>
                </c:pt>
                <c:pt idx="513">
                  <c:v>7.4700000000000024</c:v>
                </c:pt>
                <c:pt idx="514">
                  <c:v>7.63</c:v>
                </c:pt>
                <c:pt idx="515">
                  <c:v>8.0300000000000011</c:v>
                </c:pt>
                <c:pt idx="516">
                  <c:v>8.19</c:v>
                </c:pt>
                <c:pt idx="517">
                  <c:v>8.3000000000000007</c:v>
                </c:pt>
                <c:pt idx="518">
                  <c:v>8.4</c:v>
                </c:pt>
                <c:pt idx="519">
                  <c:v>8.3500000000000068</c:v>
                </c:pt>
                <c:pt idx="520">
                  <c:v>8.18</c:v>
                </c:pt>
                <c:pt idx="521">
                  <c:v>8.3500000000000068</c:v>
                </c:pt>
                <c:pt idx="522">
                  <c:v>8.07</c:v>
                </c:pt>
                <c:pt idx="523">
                  <c:v>7.79</c:v>
                </c:pt>
                <c:pt idx="524">
                  <c:v>7.89</c:v>
                </c:pt>
                <c:pt idx="525">
                  <c:v>8.09</c:v>
                </c:pt>
                <c:pt idx="526">
                  <c:v>7.94</c:v>
                </c:pt>
                <c:pt idx="527">
                  <c:v>8.18</c:v>
                </c:pt>
                <c:pt idx="528">
                  <c:v>8.34</c:v>
                </c:pt>
                <c:pt idx="529">
                  <c:v>8.2000000000000011</c:v>
                </c:pt>
                <c:pt idx="530">
                  <c:v>8.02</c:v>
                </c:pt>
                <c:pt idx="531">
                  <c:v>7.75</c:v>
                </c:pt>
                <c:pt idx="532">
                  <c:v>7.8199999999999985</c:v>
                </c:pt>
                <c:pt idx="533">
                  <c:v>7.7</c:v>
                </c:pt>
                <c:pt idx="534">
                  <c:v>7.57</c:v>
                </c:pt>
                <c:pt idx="535">
                  <c:v>7.42</c:v>
                </c:pt>
                <c:pt idx="536">
                  <c:v>7.3199999999999985</c:v>
                </c:pt>
                <c:pt idx="537">
                  <c:v>7.1899999999999995</c:v>
                </c:pt>
                <c:pt idx="538">
                  <c:v>7.25</c:v>
                </c:pt>
                <c:pt idx="539">
                  <c:v>7.3199999999999985</c:v>
                </c:pt>
                <c:pt idx="540">
                  <c:v>7.33</c:v>
                </c:pt>
                <c:pt idx="541">
                  <c:v>7.3</c:v>
                </c:pt>
                <c:pt idx="542">
                  <c:v>7.13</c:v>
                </c:pt>
                <c:pt idx="543">
                  <c:v>7.1499999999999995</c:v>
                </c:pt>
                <c:pt idx="544">
                  <c:v>7.14</c:v>
                </c:pt>
                <c:pt idx="545">
                  <c:v>7.09</c:v>
                </c:pt>
                <c:pt idx="546">
                  <c:v>7.18</c:v>
                </c:pt>
                <c:pt idx="547">
                  <c:v>7.34</c:v>
                </c:pt>
                <c:pt idx="548">
                  <c:v>7.23</c:v>
                </c:pt>
                <c:pt idx="549">
                  <c:v>7.29</c:v>
                </c:pt>
                <c:pt idx="550">
                  <c:v>7.39</c:v>
                </c:pt>
                <c:pt idx="551">
                  <c:v>7.53</c:v>
                </c:pt>
                <c:pt idx="552">
                  <c:v>7.48</c:v>
                </c:pt>
                <c:pt idx="553">
                  <c:v>7.72</c:v>
                </c:pt>
                <c:pt idx="554">
                  <c:v>8.02</c:v>
                </c:pt>
                <c:pt idx="555">
                  <c:v>7.95</c:v>
                </c:pt>
                <c:pt idx="556">
                  <c:v>8.15</c:v>
                </c:pt>
                <c:pt idx="557">
                  <c:v>8.2000000000000011</c:v>
                </c:pt>
                <c:pt idx="558">
                  <c:v>8.3800000000000008</c:v>
                </c:pt>
                <c:pt idx="559">
                  <c:v>8.15</c:v>
                </c:pt>
                <c:pt idx="560">
                  <c:v>8.19</c:v>
                </c:pt>
                <c:pt idx="561">
                  <c:v>8.33</c:v>
                </c:pt>
                <c:pt idx="562">
                  <c:v>8.2900000000000009</c:v>
                </c:pt>
                <c:pt idx="563">
                  <c:v>8.3700000000000028</c:v>
                </c:pt>
                <c:pt idx="564">
                  <c:v>8.4</c:v>
                </c:pt>
                <c:pt idx="565">
                  <c:v>8.9</c:v>
                </c:pt>
                <c:pt idx="566">
                  <c:v>8.48</c:v>
                </c:pt>
                <c:pt idx="567">
                  <c:v>8.3500000000000068</c:v>
                </c:pt>
                <c:pt idx="568">
                  <c:v>8.26</c:v>
                </c:pt>
                <c:pt idx="569">
                  <c:v>8.3500000000000068</c:v>
                </c:pt>
                <c:pt idx="570">
                  <c:v>8.34</c:v>
                </c:pt>
                <c:pt idx="571">
                  <c:v>8.2800000000000011</c:v>
                </c:pt>
                <c:pt idx="572">
                  <c:v>8.02</c:v>
                </c:pt>
                <c:pt idx="573">
                  <c:v>7.9300000000000024</c:v>
                </c:pt>
                <c:pt idx="574">
                  <c:v>7.87</c:v>
                </c:pt>
                <c:pt idx="575">
                  <c:v>7.84</c:v>
                </c:pt>
                <c:pt idx="576">
                  <c:v>8.07</c:v>
                </c:pt>
                <c:pt idx="577">
                  <c:v>8.07</c:v>
                </c:pt>
                <c:pt idx="578">
                  <c:v>7.9700000000000024</c:v>
                </c:pt>
                <c:pt idx="579">
                  <c:v>7.9700000000000024</c:v>
                </c:pt>
                <c:pt idx="580">
                  <c:v>7.85</c:v>
                </c:pt>
                <c:pt idx="581">
                  <c:v>8.0300000000000011</c:v>
                </c:pt>
                <c:pt idx="582">
                  <c:v>7.91</c:v>
                </c:pt>
                <c:pt idx="583">
                  <c:v>7.81</c:v>
                </c:pt>
                <c:pt idx="584">
                  <c:v>8.0500000000000007</c:v>
                </c:pt>
                <c:pt idx="585">
                  <c:v>7.87</c:v>
                </c:pt>
                <c:pt idx="586">
                  <c:v>7.89</c:v>
                </c:pt>
                <c:pt idx="587">
                  <c:v>8.11</c:v>
                </c:pt>
                <c:pt idx="588">
                  <c:v>8.0300000000000011</c:v>
                </c:pt>
                <c:pt idx="589">
                  <c:v>8.09</c:v>
                </c:pt>
                <c:pt idx="590">
                  <c:v>7.95</c:v>
                </c:pt>
                <c:pt idx="591">
                  <c:v>7.9</c:v>
                </c:pt>
                <c:pt idx="592">
                  <c:v>7.58</c:v>
                </c:pt>
                <c:pt idx="593">
                  <c:v>7.4</c:v>
                </c:pt>
                <c:pt idx="594">
                  <c:v>7.73</c:v>
                </c:pt>
                <c:pt idx="595">
                  <c:v>7.6199999999999966</c:v>
                </c:pt>
                <c:pt idx="596">
                  <c:v>7.45</c:v>
                </c:pt>
                <c:pt idx="597">
                  <c:v>7.35</c:v>
                </c:pt>
                <c:pt idx="598">
                  <c:v>7.06</c:v>
                </c:pt>
                <c:pt idx="599">
                  <c:v>6.95</c:v>
                </c:pt>
                <c:pt idx="600">
                  <c:v>6.85</c:v>
                </c:pt>
                <c:pt idx="601">
                  <c:v>6.38</c:v>
                </c:pt>
                <c:pt idx="602">
                  <c:v>6.1899999999999995</c:v>
                </c:pt>
                <c:pt idx="603">
                  <c:v>6.6199999999999966</c:v>
                </c:pt>
                <c:pt idx="604">
                  <c:v>7.01</c:v>
                </c:pt>
                <c:pt idx="605">
                  <c:v>6.79</c:v>
                </c:pt>
                <c:pt idx="606">
                  <c:v>6.73</c:v>
                </c:pt>
                <c:pt idx="607">
                  <c:v>6.6599999999999975</c:v>
                </c:pt>
                <c:pt idx="608">
                  <c:v>6.6</c:v>
                </c:pt>
                <c:pt idx="609">
                  <c:v>6.44</c:v>
                </c:pt>
                <c:pt idx="610">
                  <c:v>6.2700000000000014</c:v>
                </c:pt>
                <c:pt idx="611">
                  <c:v>6.1099999999999985</c:v>
                </c:pt>
                <c:pt idx="612">
                  <c:v>6.46</c:v>
                </c:pt>
                <c:pt idx="613">
                  <c:v>6.75</c:v>
                </c:pt>
                <c:pt idx="614">
                  <c:v>6.78</c:v>
                </c:pt>
                <c:pt idx="615">
                  <c:v>6.6199999999999966</c:v>
                </c:pt>
                <c:pt idx="616">
                  <c:v>6.46</c:v>
                </c:pt>
                <c:pt idx="617">
                  <c:v>6.2700000000000014</c:v>
                </c:pt>
                <c:pt idx="618">
                  <c:v>6.21</c:v>
                </c:pt>
                <c:pt idx="619">
                  <c:v>6.2</c:v>
                </c:pt>
                <c:pt idx="620">
                  <c:v>6.1499999999999995</c:v>
                </c:pt>
                <c:pt idx="621">
                  <c:v>6.02</c:v>
                </c:pt>
                <c:pt idx="622">
                  <c:v>5.8199999999999985</c:v>
                </c:pt>
                <c:pt idx="623">
                  <c:v>6.06</c:v>
                </c:pt>
                <c:pt idx="624">
                  <c:v>6.05</c:v>
                </c:pt>
                <c:pt idx="625">
                  <c:v>6.01</c:v>
                </c:pt>
                <c:pt idx="626">
                  <c:v>5.8599999999999985</c:v>
                </c:pt>
                <c:pt idx="627">
                  <c:v>5.95</c:v>
                </c:pt>
                <c:pt idx="628">
                  <c:v>5.96</c:v>
                </c:pt>
                <c:pt idx="629">
                  <c:v>6.03</c:v>
                </c:pt>
                <c:pt idx="630">
                  <c:v>6.3</c:v>
                </c:pt>
                <c:pt idx="631">
                  <c:v>6.39</c:v>
                </c:pt>
                <c:pt idx="632">
                  <c:v>6.3199999999999985</c:v>
                </c:pt>
                <c:pt idx="633">
                  <c:v>6.24</c:v>
                </c:pt>
                <c:pt idx="634">
                  <c:v>6.2700000000000014</c:v>
                </c:pt>
                <c:pt idx="635">
                  <c:v>6.41</c:v>
                </c:pt>
                <c:pt idx="636">
                  <c:v>6.68</c:v>
                </c:pt>
                <c:pt idx="637">
                  <c:v>6.75</c:v>
                </c:pt>
                <c:pt idx="638">
                  <c:v>6.78</c:v>
                </c:pt>
                <c:pt idx="639">
                  <c:v>6.76</c:v>
                </c:pt>
                <c:pt idx="640">
                  <c:v>6.59</c:v>
                </c:pt>
                <c:pt idx="641">
                  <c:v>6.4300000000000024</c:v>
                </c:pt>
                <c:pt idx="642">
                  <c:v>6.42</c:v>
                </c:pt>
                <c:pt idx="643">
                  <c:v>6.2</c:v>
                </c:pt>
                <c:pt idx="644">
                  <c:v>6.22</c:v>
                </c:pt>
                <c:pt idx="645">
                  <c:v>6.34</c:v>
                </c:pt>
                <c:pt idx="646">
                  <c:v>6.28</c:v>
                </c:pt>
                <c:pt idx="647">
                  <c:v>6.2700000000000014</c:v>
                </c:pt>
                <c:pt idx="648">
                  <c:v>6.39</c:v>
                </c:pt>
                <c:pt idx="649">
                  <c:v>6.39</c:v>
                </c:pt>
                <c:pt idx="650">
                  <c:v>6.7</c:v>
                </c:pt>
                <c:pt idx="651">
                  <c:v>6.6499999999999995</c:v>
                </c:pt>
                <c:pt idx="652">
                  <c:v>6.6499999999999995</c:v>
                </c:pt>
                <c:pt idx="653">
                  <c:v>6.59</c:v>
                </c:pt>
                <c:pt idx="654">
                  <c:v>6.48</c:v>
                </c:pt>
                <c:pt idx="655">
                  <c:v>6.4</c:v>
                </c:pt>
                <c:pt idx="656">
                  <c:v>6.6499999999999995</c:v>
                </c:pt>
                <c:pt idx="657">
                  <c:v>6.54</c:v>
                </c:pt>
                <c:pt idx="658">
                  <c:v>6.8199999999999985</c:v>
                </c:pt>
                <c:pt idx="659">
                  <c:v>6.89</c:v>
                </c:pt>
                <c:pt idx="660">
                  <c:v>6.9700000000000024</c:v>
                </c:pt>
                <c:pt idx="661">
                  <c:v>6.9300000000000024</c:v>
                </c:pt>
                <c:pt idx="662">
                  <c:v>7.07</c:v>
                </c:pt>
                <c:pt idx="663">
                  <c:v>7.1599999999999975</c:v>
                </c:pt>
                <c:pt idx="664">
                  <c:v>7.1499999999999995</c:v>
                </c:pt>
                <c:pt idx="665">
                  <c:v>7.31</c:v>
                </c:pt>
                <c:pt idx="666">
                  <c:v>8.8800000000000008</c:v>
                </c:pt>
                <c:pt idx="667">
                  <c:v>9.2100000000000009</c:v>
                </c:pt>
                <c:pt idx="668">
                  <c:v>8.43</c:v>
                </c:pt>
                <c:pt idx="669">
                  <c:v>8.14</c:v>
                </c:pt>
                <c:pt idx="670">
                  <c:v>8.08</c:v>
                </c:pt>
                <c:pt idx="671">
                  <c:v>8.42</c:v>
                </c:pt>
                <c:pt idx="672">
                  <c:v>8.39</c:v>
                </c:pt>
                <c:pt idx="673">
                  <c:v>8.06</c:v>
                </c:pt>
                <c:pt idx="674">
                  <c:v>7.5</c:v>
                </c:pt>
                <c:pt idx="675">
                  <c:v>7.09</c:v>
                </c:pt>
                <c:pt idx="676">
                  <c:v>6.58</c:v>
                </c:pt>
                <c:pt idx="677">
                  <c:v>6.31</c:v>
                </c:pt>
                <c:pt idx="678">
                  <c:v>6.29</c:v>
                </c:pt>
                <c:pt idx="679">
                  <c:v>6.3199999999999985</c:v>
                </c:pt>
                <c:pt idx="680">
                  <c:v>6.37</c:v>
                </c:pt>
                <c:pt idx="681">
                  <c:v>6.25</c:v>
                </c:pt>
                <c:pt idx="682">
                  <c:v>6.34</c:v>
                </c:pt>
                <c:pt idx="683">
                  <c:v>6.2700000000000014</c:v>
                </c:pt>
                <c:pt idx="684">
                  <c:v>6.25</c:v>
                </c:pt>
                <c:pt idx="685">
                  <c:v>6.05</c:v>
                </c:pt>
                <c:pt idx="686">
                  <c:v>6.23</c:v>
                </c:pt>
              </c:numCache>
            </c:numRef>
          </c:val>
        </c:ser>
        <c:ser>
          <c:idx val="2"/>
          <c:order val="2"/>
          <c:tx>
            <c:strRef>
              <c:f>Lecture5!$D$10</c:f>
              <c:strCache>
                <c:ptCount val="1"/>
                <c:pt idx="0">
                  <c:v>State and Local Bonds</c:v>
                </c:pt>
              </c:strCache>
            </c:strRef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Lecture5!$D$422:$D$1108</c:f>
              <c:numCache>
                <c:formatCode>General</c:formatCode>
                <c:ptCount val="687"/>
                <c:pt idx="0">
                  <c:v>2.67</c:v>
                </c:pt>
                <c:pt idx="1">
                  <c:v>2.82</c:v>
                </c:pt>
                <c:pt idx="2">
                  <c:v>3.03</c:v>
                </c:pt>
                <c:pt idx="3">
                  <c:v>2.9499999999999997</c:v>
                </c:pt>
                <c:pt idx="4">
                  <c:v>2.9</c:v>
                </c:pt>
                <c:pt idx="5">
                  <c:v>2.8699999999999997</c:v>
                </c:pt>
                <c:pt idx="6">
                  <c:v>2.71</c:v>
                </c:pt>
                <c:pt idx="7">
                  <c:v>2.6</c:v>
                </c:pt>
                <c:pt idx="8">
                  <c:v>2.59</c:v>
                </c:pt>
                <c:pt idx="9">
                  <c:v>2.5</c:v>
                </c:pt>
                <c:pt idx="10">
                  <c:v>2.42</c:v>
                </c:pt>
                <c:pt idx="11">
                  <c:v>2.3899999999999997</c:v>
                </c:pt>
                <c:pt idx="12">
                  <c:v>2.4699999999999998</c:v>
                </c:pt>
                <c:pt idx="13">
                  <c:v>2.4899999999999998</c:v>
                </c:pt>
                <c:pt idx="14">
                  <c:v>2.4699999999999998</c:v>
                </c:pt>
                <c:pt idx="15">
                  <c:v>2.3199999999999972</c:v>
                </c:pt>
                <c:pt idx="16">
                  <c:v>2.2599999999999998</c:v>
                </c:pt>
                <c:pt idx="17">
                  <c:v>2.3099999999999987</c:v>
                </c:pt>
                <c:pt idx="18">
                  <c:v>2.34</c:v>
                </c:pt>
                <c:pt idx="19">
                  <c:v>2.3199999999999972</c:v>
                </c:pt>
                <c:pt idx="20">
                  <c:v>2.36</c:v>
                </c:pt>
                <c:pt idx="21">
                  <c:v>2.4</c:v>
                </c:pt>
                <c:pt idx="22">
                  <c:v>2.4299999999999997</c:v>
                </c:pt>
                <c:pt idx="23">
                  <c:v>2.44</c:v>
                </c:pt>
                <c:pt idx="24">
                  <c:v>2.4099999999999997</c:v>
                </c:pt>
                <c:pt idx="25">
                  <c:v>2.38</c:v>
                </c:pt>
                <c:pt idx="26">
                  <c:v>2.4099999999999997</c:v>
                </c:pt>
                <c:pt idx="27">
                  <c:v>2.54</c:v>
                </c:pt>
                <c:pt idx="28">
                  <c:v>2.6</c:v>
                </c:pt>
                <c:pt idx="29">
                  <c:v>2.58</c:v>
                </c:pt>
                <c:pt idx="30">
                  <c:v>2.5099999999999998</c:v>
                </c:pt>
                <c:pt idx="31">
                  <c:v>2.4499999999999997</c:v>
                </c:pt>
                <c:pt idx="32">
                  <c:v>2.57</c:v>
                </c:pt>
                <c:pt idx="33">
                  <c:v>2.5</c:v>
                </c:pt>
                <c:pt idx="34">
                  <c:v>2.44</c:v>
                </c:pt>
                <c:pt idx="35">
                  <c:v>2.57</c:v>
                </c:pt>
                <c:pt idx="36">
                  <c:v>2.7</c:v>
                </c:pt>
                <c:pt idx="37">
                  <c:v>2.68</c:v>
                </c:pt>
                <c:pt idx="38">
                  <c:v>2.54</c:v>
                </c:pt>
                <c:pt idx="39">
                  <c:v>2.65</c:v>
                </c:pt>
                <c:pt idx="40">
                  <c:v>2.8</c:v>
                </c:pt>
                <c:pt idx="41">
                  <c:v>2.9299999999999997</c:v>
                </c:pt>
                <c:pt idx="42">
                  <c:v>2.9499999999999997</c:v>
                </c:pt>
                <c:pt idx="43">
                  <c:v>3.16</c:v>
                </c:pt>
                <c:pt idx="44">
                  <c:v>3.22</c:v>
                </c:pt>
                <c:pt idx="45">
                  <c:v>3.18</c:v>
                </c:pt>
                <c:pt idx="46">
                  <c:v>3</c:v>
                </c:pt>
                <c:pt idx="47">
                  <c:v>3.09</c:v>
                </c:pt>
                <c:pt idx="48">
                  <c:v>3.13</c:v>
                </c:pt>
                <c:pt idx="49">
                  <c:v>3.27</c:v>
                </c:pt>
                <c:pt idx="50">
                  <c:v>3.4099999999999997</c:v>
                </c:pt>
                <c:pt idx="51">
                  <c:v>3.3899999999999997</c:v>
                </c:pt>
                <c:pt idx="52">
                  <c:v>3.54</c:v>
                </c:pt>
                <c:pt idx="53">
                  <c:v>3.53</c:v>
                </c:pt>
                <c:pt idx="54">
                  <c:v>3.42</c:v>
                </c:pt>
                <c:pt idx="55">
                  <c:v>3.3699999999999997</c:v>
                </c:pt>
                <c:pt idx="56">
                  <c:v>3.04</c:v>
                </c:pt>
                <c:pt idx="57">
                  <c:v>2.9099999999999997</c:v>
                </c:pt>
                <c:pt idx="58">
                  <c:v>3.02</c:v>
                </c:pt>
                <c:pt idx="59">
                  <c:v>3.06</c:v>
                </c:pt>
                <c:pt idx="60">
                  <c:v>2.96</c:v>
                </c:pt>
                <c:pt idx="61">
                  <c:v>2.92</c:v>
                </c:pt>
                <c:pt idx="62">
                  <c:v>2.9699999999999998</c:v>
                </c:pt>
                <c:pt idx="63">
                  <c:v>3.09</c:v>
                </c:pt>
                <c:pt idx="64">
                  <c:v>3.3499999999999988</c:v>
                </c:pt>
                <c:pt idx="65">
                  <c:v>3.54</c:v>
                </c:pt>
                <c:pt idx="66">
                  <c:v>3.4499999999999997</c:v>
                </c:pt>
                <c:pt idx="67">
                  <c:v>3.32</c:v>
                </c:pt>
                <c:pt idx="68">
                  <c:v>3.3299999999999987</c:v>
                </c:pt>
                <c:pt idx="69">
                  <c:v>3.42</c:v>
                </c:pt>
                <c:pt idx="70">
                  <c:v>3.36</c:v>
                </c:pt>
                <c:pt idx="71">
                  <c:v>3.3</c:v>
                </c:pt>
                <c:pt idx="72">
                  <c:v>3.3899999999999997</c:v>
                </c:pt>
                <c:pt idx="73">
                  <c:v>3.57</c:v>
                </c:pt>
                <c:pt idx="74">
                  <c:v>3.71</c:v>
                </c:pt>
                <c:pt idx="75">
                  <c:v>3.71</c:v>
                </c:pt>
                <c:pt idx="76">
                  <c:v>3.58</c:v>
                </c:pt>
                <c:pt idx="77">
                  <c:v>3.7800000000000002</c:v>
                </c:pt>
                <c:pt idx="78">
                  <c:v>3.62</c:v>
                </c:pt>
                <c:pt idx="79">
                  <c:v>3.55</c:v>
                </c:pt>
                <c:pt idx="80">
                  <c:v>3.7</c:v>
                </c:pt>
                <c:pt idx="81">
                  <c:v>3.72</c:v>
                </c:pt>
                <c:pt idx="82">
                  <c:v>3.6</c:v>
                </c:pt>
                <c:pt idx="83">
                  <c:v>3.57</c:v>
                </c:pt>
                <c:pt idx="84">
                  <c:v>3.56</c:v>
                </c:pt>
                <c:pt idx="85">
                  <c:v>3.6</c:v>
                </c:pt>
                <c:pt idx="86">
                  <c:v>3.55</c:v>
                </c:pt>
                <c:pt idx="87">
                  <c:v>3.5</c:v>
                </c:pt>
                <c:pt idx="88">
                  <c:v>3.3299999999999987</c:v>
                </c:pt>
                <c:pt idx="89">
                  <c:v>3.42</c:v>
                </c:pt>
                <c:pt idx="90">
                  <c:v>3.53</c:v>
                </c:pt>
                <c:pt idx="91">
                  <c:v>3.4</c:v>
                </c:pt>
                <c:pt idx="92">
                  <c:v>3.4</c:v>
                </c:pt>
                <c:pt idx="93">
                  <c:v>3.3899999999999997</c:v>
                </c:pt>
                <c:pt idx="94">
                  <c:v>3.3099999999999987</c:v>
                </c:pt>
                <c:pt idx="95">
                  <c:v>3.4499999999999997</c:v>
                </c:pt>
                <c:pt idx="96">
                  <c:v>3.48</c:v>
                </c:pt>
                <c:pt idx="97">
                  <c:v>3.4299999999999997</c:v>
                </c:pt>
                <c:pt idx="98">
                  <c:v>3.52</c:v>
                </c:pt>
                <c:pt idx="99">
                  <c:v>3.51</c:v>
                </c:pt>
                <c:pt idx="100">
                  <c:v>3.52</c:v>
                </c:pt>
                <c:pt idx="101">
                  <c:v>3.53</c:v>
                </c:pt>
                <c:pt idx="102">
                  <c:v>3.42</c:v>
                </c:pt>
                <c:pt idx="103">
                  <c:v>3.4099999999999997</c:v>
                </c:pt>
                <c:pt idx="104">
                  <c:v>3.4699999999999998</c:v>
                </c:pt>
                <c:pt idx="105">
                  <c:v>3.34</c:v>
                </c:pt>
                <c:pt idx="106">
                  <c:v>3.21</c:v>
                </c:pt>
                <c:pt idx="107">
                  <c:v>3.14</c:v>
                </c:pt>
                <c:pt idx="108">
                  <c:v>3.06</c:v>
                </c:pt>
                <c:pt idx="109">
                  <c:v>3.11</c:v>
                </c:pt>
                <c:pt idx="110">
                  <c:v>3.25</c:v>
                </c:pt>
                <c:pt idx="111">
                  <c:v>3.27</c:v>
                </c:pt>
                <c:pt idx="112">
                  <c:v>3.23</c:v>
                </c:pt>
                <c:pt idx="113">
                  <c:v>3.11</c:v>
                </c:pt>
                <c:pt idx="114">
                  <c:v>3.02</c:v>
                </c:pt>
                <c:pt idx="115">
                  <c:v>3.04</c:v>
                </c:pt>
                <c:pt idx="116">
                  <c:v>3.07</c:v>
                </c:pt>
                <c:pt idx="117">
                  <c:v>3.1</c:v>
                </c:pt>
                <c:pt idx="118">
                  <c:v>3.15</c:v>
                </c:pt>
                <c:pt idx="119">
                  <c:v>3.05</c:v>
                </c:pt>
                <c:pt idx="120">
                  <c:v>3.1</c:v>
                </c:pt>
                <c:pt idx="121">
                  <c:v>3.11</c:v>
                </c:pt>
                <c:pt idx="122">
                  <c:v>3.21</c:v>
                </c:pt>
                <c:pt idx="123">
                  <c:v>3.22</c:v>
                </c:pt>
                <c:pt idx="124">
                  <c:v>3.13</c:v>
                </c:pt>
                <c:pt idx="125">
                  <c:v>3.2</c:v>
                </c:pt>
                <c:pt idx="126">
                  <c:v>3.2</c:v>
                </c:pt>
                <c:pt idx="127">
                  <c:v>3.3</c:v>
                </c:pt>
                <c:pt idx="128">
                  <c:v>3.27</c:v>
                </c:pt>
                <c:pt idx="129">
                  <c:v>3.22</c:v>
                </c:pt>
                <c:pt idx="130">
                  <c:v>3.14</c:v>
                </c:pt>
                <c:pt idx="131">
                  <c:v>3.2800000000000002</c:v>
                </c:pt>
                <c:pt idx="132">
                  <c:v>3.2800000000000002</c:v>
                </c:pt>
                <c:pt idx="133">
                  <c:v>3.2</c:v>
                </c:pt>
                <c:pt idx="134">
                  <c:v>3.2</c:v>
                </c:pt>
                <c:pt idx="135">
                  <c:v>3.18</c:v>
                </c:pt>
                <c:pt idx="136">
                  <c:v>3.19</c:v>
                </c:pt>
                <c:pt idx="137">
                  <c:v>3.23</c:v>
                </c:pt>
                <c:pt idx="138">
                  <c:v>3.25</c:v>
                </c:pt>
                <c:pt idx="139">
                  <c:v>3.18</c:v>
                </c:pt>
                <c:pt idx="140">
                  <c:v>3.13</c:v>
                </c:pt>
                <c:pt idx="141">
                  <c:v>3.06</c:v>
                </c:pt>
                <c:pt idx="142">
                  <c:v>3.09</c:v>
                </c:pt>
                <c:pt idx="143">
                  <c:v>3.17</c:v>
                </c:pt>
                <c:pt idx="144">
                  <c:v>3.15</c:v>
                </c:pt>
                <c:pt idx="145">
                  <c:v>3.17</c:v>
                </c:pt>
                <c:pt idx="146">
                  <c:v>3.24</c:v>
                </c:pt>
                <c:pt idx="147">
                  <c:v>3.27</c:v>
                </c:pt>
                <c:pt idx="148">
                  <c:v>3.24</c:v>
                </c:pt>
                <c:pt idx="149">
                  <c:v>3.3499999999999988</c:v>
                </c:pt>
                <c:pt idx="150">
                  <c:v>3.4</c:v>
                </c:pt>
                <c:pt idx="151">
                  <c:v>3.4499999999999997</c:v>
                </c:pt>
                <c:pt idx="152">
                  <c:v>3.54</c:v>
                </c:pt>
                <c:pt idx="153">
                  <c:v>3.52</c:v>
                </c:pt>
                <c:pt idx="154">
                  <c:v>3.64</c:v>
                </c:pt>
                <c:pt idx="155">
                  <c:v>3.72</c:v>
                </c:pt>
                <c:pt idx="156">
                  <c:v>3.56</c:v>
                </c:pt>
                <c:pt idx="157">
                  <c:v>3.65</c:v>
                </c:pt>
                <c:pt idx="158">
                  <c:v>3.77</c:v>
                </c:pt>
                <c:pt idx="159">
                  <c:v>3.9499999999999997</c:v>
                </c:pt>
                <c:pt idx="160">
                  <c:v>4.1199999999999966</c:v>
                </c:pt>
                <c:pt idx="161">
                  <c:v>4.1199999999999966</c:v>
                </c:pt>
                <c:pt idx="162">
                  <c:v>3.9299999999999997</c:v>
                </c:pt>
                <c:pt idx="163">
                  <c:v>3.86</c:v>
                </c:pt>
                <c:pt idx="164">
                  <c:v>3.86</c:v>
                </c:pt>
                <c:pt idx="165">
                  <c:v>3.54</c:v>
                </c:pt>
                <c:pt idx="166">
                  <c:v>3.52</c:v>
                </c:pt>
                <c:pt idx="167">
                  <c:v>3.55</c:v>
                </c:pt>
                <c:pt idx="168">
                  <c:v>3.6</c:v>
                </c:pt>
                <c:pt idx="169">
                  <c:v>3.8899999999999997</c:v>
                </c:pt>
                <c:pt idx="170">
                  <c:v>3.96</c:v>
                </c:pt>
                <c:pt idx="171">
                  <c:v>4.0199999999999996</c:v>
                </c:pt>
                <c:pt idx="172">
                  <c:v>3.9899999999999998</c:v>
                </c:pt>
                <c:pt idx="173">
                  <c:v>4.1199999999999966</c:v>
                </c:pt>
                <c:pt idx="174">
                  <c:v>4.29</c:v>
                </c:pt>
                <c:pt idx="175">
                  <c:v>4.34</c:v>
                </c:pt>
                <c:pt idx="176">
                  <c:v>4.4300000000000024</c:v>
                </c:pt>
                <c:pt idx="177">
                  <c:v>4.29</c:v>
                </c:pt>
                <c:pt idx="178">
                  <c:v>4.3099999999999996</c:v>
                </c:pt>
                <c:pt idx="179">
                  <c:v>4.54</c:v>
                </c:pt>
                <c:pt idx="180">
                  <c:v>4.34</c:v>
                </c:pt>
                <c:pt idx="181">
                  <c:v>4.54</c:v>
                </c:pt>
                <c:pt idx="182">
                  <c:v>4.49</c:v>
                </c:pt>
                <c:pt idx="183">
                  <c:v>4.33</c:v>
                </c:pt>
                <c:pt idx="184">
                  <c:v>4.21</c:v>
                </c:pt>
                <c:pt idx="185">
                  <c:v>4.38</c:v>
                </c:pt>
                <c:pt idx="186">
                  <c:v>4.49</c:v>
                </c:pt>
                <c:pt idx="187">
                  <c:v>4.5999999999999996</c:v>
                </c:pt>
                <c:pt idx="188">
                  <c:v>4.8199999999999985</c:v>
                </c:pt>
                <c:pt idx="189">
                  <c:v>4.8499999999999996</c:v>
                </c:pt>
                <c:pt idx="190">
                  <c:v>4.9800000000000004</c:v>
                </c:pt>
                <c:pt idx="191">
                  <c:v>5.26</c:v>
                </c:pt>
                <c:pt idx="192">
                  <c:v>5.1899999999999995</c:v>
                </c:pt>
                <c:pt idx="193">
                  <c:v>5.33</c:v>
                </c:pt>
                <c:pt idx="194">
                  <c:v>5.75</c:v>
                </c:pt>
                <c:pt idx="195">
                  <c:v>5.75</c:v>
                </c:pt>
                <c:pt idx="196">
                  <c:v>6</c:v>
                </c:pt>
                <c:pt idx="197">
                  <c:v>6.26</c:v>
                </c:pt>
                <c:pt idx="198">
                  <c:v>6.09</c:v>
                </c:pt>
                <c:pt idx="199">
                  <c:v>6.3</c:v>
                </c:pt>
                <c:pt idx="200">
                  <c:v>6.8199999999999985</c:v>
                </c:pt>
                <c:pt idx="201">
                  <c:v>6.63</c:v>
                </c:pt>
                <c:pt idx="202">
                  <c:v>6.22</c:v>
                </c:pt>
                <c:pt idx="203">
                  <c:v>6.05</c:v>
                </c:pt>
                <c:pt idx="204">
                  <c:v>6.6499999999999995</c:v>
                </c:pt>
                <c:pt idx="205">
                  <c:v>7</c:v>
                </c:pt>
                <c:pt idx="206">
                  <c:v>6.9300000000000024</c:v>
                </c:pt>
                <c:pt idx="207">
                  <c:v>6.42</c:v>
                </c:pt>
                <c:pt idx="208">
                  <c:v>6.17</c:v>
                </c:pt>
                <c:pt idx="209">
                  <c:v>6.31</c:v>
                </c:pt>
                <c:pt idx="210">
                  <c:v>6.37</c:v>
                </c:pt>
                <c:pt idx="211">
                  <c:v>5.71</c:v>
                </c:pt>
                <c:pt idx="212">
                  <c:v>5.4700000000000024</c:v>
                </c:pt>
                <c:pt idx="213">
                  <c:v>5.35</c:v>
                </c:pt>
                <c:pt idx="214">
                  <c:v>5.23</c:v>
                </c:pt>
                <c:pt idx="215">
                  <c:v>5.17</c:v>
                </c:pt>
                <c:pt idx="216">
                  <c:v>5.37</c:v>
                </c:pt>
                <c:pt idx="217">
                  <c:v>5.9</c:v>
                </c:pt>
                <c:pt idx="218">
                  <c:v>5.95</c:v>
                </c:pt>
                <c:pt idx="219">
                  <c:v>6.06</c:v>
                </c:pt>
                <c:pt idx="220">
                  <c:v>5.8199999999999985</c:v>
                </c:pt>
                <c:pt idx="221">
                  <c:v>5.37</c:v>
                </c:pt>
                <c:pt idx="222">
                  <c:v>5.0599999999999996</c:v>
                </c:pt>
                <c:pt idx="223">
                  <c:v>5.2</c:v>
                </c:pt>
                <c:pt idx="224">
                  <c:v>5.21</c:v>
                </c:pt>
                <c:pt idx="225">
                  <c:v>5.1199999999999966</c:v>
                </c:pt>
                <c:pt idx="226">
                  <c:v>5.28</c:v>
                </c:pt>
                <c:pt idx="227">
                  <c:v>5.31</c:v>
                </c:pt>
                <c:pt idx="228">
                  <c:v>5.4300000000000024</c:v>
                </c:pt>
                <c:pt idx="229">
                  <c:v>5.3</c:v>
                </c:pt>
                <c:pt idx="230">
                  <c:v>5.33</c:v>
                </c:pt>
                <c:pt idx="231">
                  <c:v>5.41</c:v>
                </c:pt>
                <c:pt idx="232">
                  <c:v>5.3</c:v>
                </c:pt>
                <c:pt idx="233">
                  <c:v>5.3599999999999985</c:v>
                </c:pt>
                <c:pt idx="234">
                  <c:v>5.18</c:v>
                </c:pt>
                <c:pt idx="235">
                  <c:v>5.0199999999999996</c:v>
                </c:pt>
                <c:pt idx="236">
                  <c:v>5.05</c:v>
                </c:pt>
                <c:pt idx="237">
                  <c:v>5.05</c:v>
                </c:pt>
                <c:pt idx="238">
                  <c:v>5.13</c:v>
                </c:pt>
                <c:pt idx="239">
                  <c:v>5.29</c:v>
                </c:pt>
                <c:pt idx="240">
                  <c:v>5.1499999999999995</c:v>
                </c:pt>
                <c:pt idx="241">
                  <c:v>5.1499999999999995</c:v>
                </c:pt>
                <c:pt idx="242">
                  <c:v>5.17</c:v>
                </c:pt>
                <c:pt idx="243">
                  <c:v>5.4</c:v>
                </c:pt>
                <c:pt idx="244">
                  <c:v>5.48</c:v>
                </c:pt>
                <c:pt idx="245">
                  <c:v>5.0999999999999996</c:v>
                </c:pt>
                <c:pt idx="246">
                  <c:v>5.05</c:v>
                </c:pt>
                <c:pt idx="247">
                  <c:v>5.18</c:v>
                </c:pt>
                <c:pt idx="248">
                  <c:v>5.1199999999999966</c:v>
                </c:pt>
                <c:pt idx="249">
                  <c:v>5.22</c:v>
                </c:pt>
                <c:pt idx="250">
                  <c:v>5.2</c:v>
                </c:pt>
                <c:pt idx="251">
                  <c:v>5.4</c:v>
                </c:pt>
                <c:pt idx="252">
                  <c:v>5.73</c:v>
                </c:pt>
                <c:pt idx="253">
                  <c:v>6.02</c:v>
                </c:pt>
                <c:pt idx="254">
                  <c:v>6.13</c:v>
                </c:pt>
                <c:pt idx="255">
                  <c:v>6.68</c:v>
                </c:pt>
                <c:pt idx="256">
                  <c:v>6.71</c:v>
                </c:pt>
                <c:pt idx="257">
                  <c:v>6.76</c:v>
                </c:pt>
                <c:pt idx="258">
                  <c:v>6.57</c:v>
                </c:pt>
                <c:pt idx="259">
                  <c:v>6.6099999999999985</c:v>
                </c:pt>
                <c:pt idx="260">
                  <c:v>7.05</c:v>
                </c:pt>
                <c:pt idx="261">
                  <c:v>6.8199999999999985</c:v>
                </c:pt>
                <c:pt idx="262">
                  <c:v>6.39</c:v>
                </c:pt>
                <c:pt idx="263">
                  <c:v>6.73</c:v>
                </c:pt>
                <c:pt idx="264">
                  <c:v>6.95</c:v>
                </c:pt>
                <c:pt idx="265">
                  <c:v>6.9700000000000024</c:v>
                </c:pt>
                <c:pt idx="266">
                  <c:v>6.94</c:v>
                </c:pt>
                <c:pt idx="267">
                  <c:v>7.07</c:v>
                </c:pt>
                <c:pt idx="268">
                  <c:v>7.17</c:v>
                </c:pt>
                <c:pt idx="269">
                  <c:v>7.44</c:v>
                </c:pt>
                <c:pt idx="270">
                  <c:v>7.39</c:v>
                </c:pt>
                <c:pt idx="271">
                  <c:v>7.4300000000000024</c:v>
                </c:pt>
                <c:pt idx="272">
                  <c:v>7.31</c:v>
                </c:pt>
                <c:pt idx="273">
                  <c:v>7.07</c:v>
                </c:pt>
                <c:pt idx="274">
                  <c:v>6.94</c:v>
                </c:pt>
                <c:pt idx="275">
                  <c:v>6.91</c:v>
                </c:pt>
                <c:pt idx="276">
                  <c:v>6.6</c:v>
                </c:pt>
                <c:pt idx="277">
                  <c:v>6.87</c:v>
                </c:pt>
                <c:pt idx="278">
                  <c:v>6.87</c:v>
                </c:pt>
                <c:pt idx="279">
                  <c:v>6.79</c:v>
                </c:pt>
                <c:pt idx="280">
                  <c:v>6.6099999999999985</c:v>
                </c:pt>
                <c:pt idx="281">
                  <c:v>6.51</c:v>
                </c:pt>
                <c:pt idx="282">
                  <c:v>6.3</c:v>
                </c:pt>
                <c:pt idx="283">
                  <c:v>6.29</c:v>
                </c:pt>
                <c:pt idx="284">
                  <c:v>5.94</c:v>
                </c:pt>
                <c:pt idx="285">
                  <c:v>5.87</c:v>
                </c:pt>
                <c:pt idx="286">
                  <c:v>5.88</c:v>
                </c:pt>
                <c:pt idx="287">
                  <c:v>5.89</c:v>
                </c:pt>
                <c:pt idx="288">
                  <c:v>5.72</c:v>
                </c:pt>
                <c:pt idx="289">
                  <c:v>5.75</c:v>
                </c:pt>
                <c:pt idx="290">
                  <c:v>5.6199999999999966</c:v>
                </c:pt>
                <c:pt idx="291">
                  <c:v>5.63</c:v>
                </c:pt>
                <c:pt idx="292">
                  <c:v>5.6199999999999966</c:v>
                </c:pt>
                <c:pt idx="293">
                  <c:v>5.51</c:v>
                </c:pt>
                <c:pt idx="294">
                  <c:v>5.64</c:v>
                </c:pt>
                <c:pt idx="295">
                  <c:v>5.49</c:v>
                </c:pt>
                <c:pt idx="296">
                  <c:v>5.57</c:v>
                </c:pt>
                <c:pt idx="297">
                  <c:v>5.71</c:v>
                </c:pt>
                <c:pt idx="298">
                  <c:v>5.6199999999999966</c:v>
                </c:pt>
                <c:pt idx="299">
                  <c:v>5.6099999999999985</c:v>
                </c:pt>
                <c:pt idx="300">
                  <c:v>5.79</c:v>
                </c:pt>
                <c:pt idx="301">
                  <c:v>6.03</c:v>
                </c:pt>
                <c:pt idx="302">
                  <c:v>6.22</c:v>
                </c:pt>
                <c:pt idx="303">
                  <c:v>6.28</c:v>
                </c:pt>
                <c:pt idx="304">
                  <c:v>6.1199999999999966</c:v>
                </c:pt>
                <c:pt idx="305">
                  <c:v>6.09</c:v>
                </c:pt>
                <c:pt idx="306">
                  <c:v>6.13</c:v>
                </c:pt>
                <c:pt idx="307">
                  <c:v>6.1899999999999995</c:v>
                </c:pt>
                <c:pt idx="308">
                  <c:v>6.5</c:v>
                </c:pt>
                <c:pt idx="309">
                  <c:v>6.46</c:v>
                </c:pt>
                <c:pt idx="310">
                  <c:v>6.31</c:v>
                </c:pt>
                <c:pt idx="311">
                  <c:v>6.33</c:v>
                </c:pt>
                <c:pt idx="312">
                  <c:v>6.28</c:v>
                </c:pt>
                <c:pt idx="313">
                  <c:v>6.25</c:v>
                </c:pt>
                <c:pt idx="314">
                  <c:v>6.1199999999999966</c:v>
                </c:pt>
                <c:pt idx="315">
                  <c:v>6.13</c:v>
                </c:pt>
                <c:pt idx="316">
                  <c:v>6.2</c:v>
                </c:pt>
                <c:pt idx="317">
                  <c:v>6.52</c:v>
                </c:pt>
                <c:pt idx="318">
                  <c:v>7.08</c:v>
                </c:pt>
                <c:pt idx="319">
                  <c:v>7.3</c:v>
                </c:pt>
                <c:pt idx="320">
                  <c:v>7.22</c:v>
                </c:pt>
                <c:pt idx="321">
                  <c:v>7.35</c:v>
                </c:pt>
                <c:pt idx="322">
                  <c:v>8.16</c:v>
                </c:pt>
                <c:pt idx="323">
                  <c:v>9.16</c:v>
                </c:pt>
                <c:pt idx="324">
                  <c:v>8.6300000000000008</c:v>
                </c:pt>
                <c:pt idx="325">
                  <c:v>7.59</c:v>
                </c:pt>
                <c:pt idx="326">
                  <c:v>7.63</c:v>
                </c:pt>
                <c:pt idx="327">
                  <c:v>8.1300000000000008</c:v>
                </c:pt>
                <c:pt idx="328">
                  <c:v>8.67</c:v>
                </c:pt>
                <c:pt idx="329">
                  <c:v>8.94</c:v>
                </c:pt>
                <c:pt idx="330">
                  <c:v>9.11</c:v>
                </c:pt>
                <c:pt idx="331">
                  <c:v>9.56</c:v>
                </c:pt>
                <c:pt idx="332">
                  <c:v>10.200000000000001</c:v>
                </c:pt>
                <c:pt idx="333">
                  <c:v>9.66</c:v>
                </c:pt>
                <c:pt idx="334">
                  <c:v>10.09</c:v>
                </c:pt>
                <c:pt idx="335">
                  <c:v>10.16</c:v>
                </c:pt>
                <c:pt idx="336">
                  <c:v>10.62</c:v>
                </c:pt>
                <c:pt idx="337">
                  <c:v>10.77</c:v>
                </c:pt>
                <c:pt idx="338">
                  <c:v>10.67</c:v>
                </c:pt>
                <c:pt idx="339">
                  <c:v>11.14</c:v>
                </c:pt>
                <c:pt idx="340">
                  <c:v>12.26</c:v>
                </c:pt>
                <c:pt idx="341">
                  <c:v>12.92</c:v>
                </c:pt>
                <c:pt idx="342">
                  <c:v>12.83</c:v>
                </c:pt>
                <c:pt idx="343">
                  <c:v>11.89</c:v>
                </c:pt>
                <c:pt idx="344">
                  <c:v>12.91</c:v>
                </c:pt>
                <c:pt idx="345">
                  <c:v>13.28</c:v>
                </c:pt>
                <c:pt idx="346">
                  <c:v>12.97</c:v>
                </c:pt>
                <c:pt idx="347">
                  <c:v>12.82</c:v>
                </c:pt>
                <c:pt idx="348">
                  <c:v>12.58</c:v>
                </c:pt>
                <c:pt idx="349">
                  <c:v>11.950000000000006</c:v>
                </c:pt>
                <c:pt idx="350">
                  <c:v>12.44</c:v>
                </c:pt>
                <c:pt idx="351">
                  <c:v>12.28</c:v>
                </c:pt>
                <c:pt idx="352">
                  <c:v>11.23</c:v>
                </c:pt>
                <c:pt idx="353">
                  <c:v>10.66</c:v>
                </c:pt>
                <c:pt idx="354">
                  <c:v>9.68</c:v>
                </c:pt>
                <c:pt idx="355">
                  <c:v>10.06</c:v>
                </c:pt>
                <c:pt idx="356">
                  <c:v>9.9600000000000026</c:v>
                </c:pt>
                <c:pt idx="357">
                  <c:v>9.5</c:v>
                </c:pt>
                <c:pt idx="358">
                  <c:v>9.58</c:v>
                </c:pt>
                <c:pt idx="359">
                  <c:v>9.2000000000000011</c:v>
                </c:pt>
                <c:pt idx="360">
                  <c:v>9.0400000000000009</c:v>
                </c:pt>
                <c:pt idx="361">
                  <c:v>9.11</c:v>
                </c:pt>
                <c:pt idx="362">
                  <c:v>9.52</c:v>
                </c:pt>
                <c:pt idx="363">
                  <c:v>9.5300000000000011</c:v>
                </c:pt>
                <c:pt idx="364">
                  <c:v>9.7200000000000006</c:v>
                </c:pt>
                <c:pt idx="365">
                  <c:v>9.58</c:v>
                </c:pt>
                <c:pt idx="366">
                  <c:v>9.66</c:v>
                </c:pt>
                <c:pt idx="367">
                  <c:v>9.74</c:v>
                </c:pt>
                <c:pt idx="368">
                  <c:v>9.89</c:v>
                </c:pt>
                <c:pt idx="369">
                  <c:v>9.6300000000000008</c:v>
                </c:pt>
                <c:pt idx="370">
                  <c:v>9.64</c:v>
                </c:pt>
                <c:pt idx="371">
                  <c:v>9.94</c:v>
                </c:pt>
                <c:pt idx="372">
                  <c:v>9.9600000000000026</c:v>
                </c:pt>
                <c:pt idx="373">
                  <c:v>10.49</c:v>
                </c:pt>
                <c:pt idx="374">
                  <c:v>10.67</c:v>
                </c:pt>
                <c:pt idx="375">
                  <c:v>10.42</c:v>
                </c:pt>
                <c:pt idx="376">
                  <c:v>9.99</c:v>
                </c:pt>
                <c:pt idx="377">
                  <c:v>10.1</c:v>
                </c:pt>
                <c:pt idx="378">
                  <c:v>10.25</c:v>
                </c:pt>
                <c:pt idx="379">
                  <c:v>10.17</c:v>
                </c:pt>
                <c:pt idx="380">
                  <c:v>9.9500000000000028</c:v>
                </c:pt>
                <c:pt idx="381">
                  <c:v>9.51</c:v>
                </c:pt>
                <c:pt idx="382">
                  <c:v>9.65</c:v>
                </c:pt>
                <c:pt idx="383">
                  <c:v>9.77</c:v>
                </c:pt>
                <c:pt idx="384">
                  <c:v>9.42</c:v>
                </c:pt>
                <c:pt idx="385">
                  <c:v>9.01</c:v>
                </c:pt>
                <c:pt idx="386">
                  <c:v>8.69</c:v>
                </c:pt>
                <c:pt idx="387">
                  <c:v>8.81</c:v>
                </c:pt>
                <c:pt idx="388">
                  <c:v>9.08</c:v>
                </c:pt>
                <c:pt idx="389">
                  <c:v>9.27</c:v>
                </c:pt>
                <c:pt idx="390">
                  <c:v>9.08</c:v>
                </c:pt>
                <c:pt idx="391">
                  <c:v>8.5400000000000009</c:v>
                </c:pt>
                <c:pt idx="392">
                  <c:v>8.42</c:v>
                </c:pt>
                <c:pt idx="393">
                  <c:v>8.08</c:v>
                </c:pt>
                <c:pt idx="394">
                  <c:v>7.44</c:v>
                </c:pt>
                <c:pt idx="395">
                  <c:v>7.08</c:v>
                </c:pt>
                <c:pt idx="396">
                  <c:v>7.1899999999999995</c:v>
                </c:pt>
                <c:pt idx="397">
                  <c:v>7.54</c:v>
                </c:pt>
                <c:pt idx="398">
                  <c:v>7.87</c:v>
                </c:pt>
                <c:pt idx="399">
                  <c:v>7.51</c:v>
                </c:pt>
                <c:pt idx="400">
                  <c:v>7.21</c:v>
                </c:pt>
                <c:pt idx="401">
                  <c:v>7.1099999999999985</c:v>
                </c:pt>
                <c:pt idx="402">
                  <c:v>7.08</c:v>
                </c:pt>
                <c:pt idx="403">
                  <c:v>6.84</c:v>
                </c:pt>
                <c:pt idx="404">
                  <c:v>6.87</c:v>
                </c:pt>
                <c:pt idx="405">
                  <c:v>6.6599999999999975</c:v>
                </c:pt>
                <c:pt idx="406">
                  <c:v>6.6099999999999985</c:v>
                </c:pt>
                <c:pt idx="407">
                  <c:v>6.6499999999999995</c:v>
                </c:pt>
                <c:pt idx="408">
                  <c:v>7.55</c:v>
                </c:pt>
                <c:pt idx="409">
                  <c:v>8</c:v>
                </c:pt>
                <c:pt idx="410">
                  <c:v>7.79</c:v>
                </c:pt>
                <c:pt idx="411">
                  <c:v>7.72</c:v>
                </c:pt>
                <c:pt idx="412">
                  <c:v>7.8199999999999985</c:v>
                </c:pt>
                <c:pt idx="413">
                  <c:v>8.26</c:v>
                </c:pt>
                <c:pt idx="414">
                  <c:v>8.7000000000000011</c:v>
                </c:pt>
                <c:pt idx="415">
                  <c:v>7.95</c:v>
                </c:pt>
                <c:pt idx="416">
                  <c:v>7.96</c:v>
                </c:pt>
                <c:pt idx="417">
                  <c:v>7.6899999999999995</c:v>
                </c:pt>
                <c:pt idx="418">
                  <c:v>7.49</c:v>
                </c:pt>
                <c:pt idx="419">
                  <c:v>7.74</c:v>
                </c:pt>
                <c:pt idx="420">
                  <c:v>7.81</c:v>
                </c:pt>
                <c:pt idx="421">
                  <c:v>7.91</c:v>
                </c:pt>
                <c:pt idx="422">
                  <c:v>7.78</c:v>
                </c:pt>
                <c:pt idx="423">
                  <c:v>7.76</c:v>
                </c:pt>
                <c:pt idx="424">
                  <c:v>7.79</c:v>
                </c:pt>
                <c:pt idx="425">
                  <c:v>7.6599999999999975</c:v>
                </c:pt>
                <c:pt idx="426">
                  <c:v>7.46</c:v>
                </c:pt>
                <c:pt idx="427">
                  <c:v>7.46</c:v>
                </c:pt>
                <c:pt idx="428">
                  <c:v>7.6099999999999985</c:v>
                </c:pt>
                <c:pt idx="429">
                  <c:v>7.35</c:v>
                </c:pt>
                <c:pt idx="430">
                  <c:v>7.44</c:v>
                </c:pt>
                <c:pt idx="431">
                  <c:v>7.59</c:v>
                </c:pt>
                <c:pt idx="432">
                  <c:v>7.49</c:v>
                </c:pt>
                <c:pt idx="433">
                  <c:v>7.25</c:v>
                </c:pt>
                <c:pt idx="434">
                  <c:v>7.02</c:v>
                </c:pt>
                <c:pt idx="435">
                  <c:v>6.96</c:v>
                </c:pt>
                <c:pt idx="436">
                  <c:v>7.06</c:v>
                </c:pt>
                <c:pt idx="437">
                  <c:v>7.26</c:v>
                </c:pt>
                <c:pt idx="438">
                  <c:v>7.22</c:v>
                </c:pt>
                <c:pt idx="439">
                  <c:v>7.14</c:v>
                </c:pt>
                <c:pt idx="440">
                  <c:v>6.98</c:v>
                </c:pt>
                <c:pt idx="441">
                  <c:v>7.1</c:v>
                </c:pt>
                <c:pt idx="442">
                  <c:v>7.22</c:v>
                </c:pt>
                <c:pt idx="443">
                  <c:v>7.29</c:v>
                </c:pt>
                <c:pt idx="444">
                  <c:v>7.39</c:v>
                </c:pt>
                <c:pt idx="445">
                  <c:v>7.35</c:v>
                </c:pt>
                <c:pt idx="446">
                  <c:v>7.24</c:v>
                </c:pt>
                <c:pt idx="447">
                  <c:v>7.1899999999999995</c:v>
                </c:pt>
                <c:pt idx="448">
                  <c:v>7.3199999999999985</c:v>
                </c:pt>
                <c:pt idx="449">
                  <c:v>7.4300000000000024</c:v>
                </c:pt>
                <c:pt idx="450">
                  <c:v>7.49</c:v>
                </c:pt>
                <c:pt idx="451">
                  <c:v>7.18</c:v>
                </c:pt>
                <c:pt idx="452">
                  <c:v>7.09</c:v>
                </c:pt>
                <c:pt idx="453">
                  <c:v>7.08</c:v>
                </c:pt>
                <c:pt idx="454">
                  <c:v>6.91</c:v>
                </c:pt>
                <c:pt idx="455">
                  <c:v>7.1</c:v>
                </c:pt>
                <c:pt idx="456">
                  <c:v>7.02</c:v>
                </c:pt>
                <c:pt idx="457">
                  <c:v>6.95</c:v>
                </c:pt>
                <c:pt idx="458">
                  <c:v>7.13</c:v>
                </c:pt>
                <c:pt idx="459">
                  <c:v>7.05</c:v>
                </c:pt>
                <c:pt idx="460">
                  <c:v>6.9</c:v>
                </c:pt>
                <c:pt idx="461">
                  <c:v>6.8</c:v>
                </c:pt>
                <c:pt idx="462">
                  <c:v>6.68</c:v>
                </c:pt>
                <c:pt idx="463">
                  <c:v>6.73</c:v>
                </c:pt>
                <c:pt idx="464">
                  <c:v>6.6899999999999995</c:v>
                </c:pt>
                <c:pt idx="465">
                  <c:v>6.54</c:v>
                </c:pt>
                <c:pt idx="466">
                  <c:v>6.74</c:v>
                </c:pt>
                <c:pt idx="467">
                  <c:v>6.76</c:v>
                </c:pt>
                <c:pt idx="468">
                  <c:v>6.67</c:v>
                </c:pt>
                <c:pt idx="469">
                  <c:v>6.57</c:v>
                </c:pt>
                <c:pt idx="470">
                  <c:v>6.49</c:v>
                </c:pt>
                <c:pt idx="471">
                  <c:v>6.13</c:v>
                </c:pt>
                <c:pt idx="472">
                  <c:v>6.1599999999999975</c:v>
                </c:pt>
                <c:pt idx="473">
                  <c:v>6.25</c:v>
                </c:pt>
                <c:pt idx="474">
                  <c:v>6.41</c:v>
                </c:pt>
                <c:pt idx="475">
                  <c:v>6.3599999999999985</c:v>
                </c:pt>
                <c:pt idx="476">
                  <c:v>6.22</c:v>
                </c:pt>
                <c:pt idx="477">
                  <c:v>6.1599999999999975</c:v>
                </c:pt>
                <c:pt idx="478">
                  <c:v>5.87</c:v>
                </c:pt>
                <c:pt idx="479">
                  <c:v>5.64</c:v>
                </c:pt>
                <c:pt idx="480">
                  <c:v>5.76</c:v>
                </c:pt>
                <c:pt idx="481">
                  <c:v>5.73</c:v>
                </c:pt>
                <c:pt idx="482">
                  <c:v>5.63</c:v>
                </c:pt>
                <c:pt idx="483">
                  <c:v>5.57</c:v>
                </c:pt>
                <c:pt idx="484">
                  <c:v>5.45</c:v>
                </c:pt>
                <c:pt idx="485">
                  <c:v>5.29</c:v>
                </c:pt>
                <c:pt idx="486">
                  <c:v>5.25</c:v>
                </c:pt>
                <c:pt idx="487">
                  <c:v>5.4700000000000024</c:v>
                </c:pt>
                <c:pt idx="488">
                  <c:v>5.35</c:v>
                </c:pt>
                <c:pt idx="489">
                  <c:v>5.31</c:v>
                </c:pt>
                <c:pt idx="490">
                  <c:v>5.4</c:v>
                </c:pt>
                <c:pt idx="491">
                  <c:v>5.91</c:v>
                </c:pt>
                <c:pt idx="492">
                  <c:v>6.23</c:v>
                </c:pt>
                <c:pt idx="493">
                  <c:v>6.1899999999999995</c:v>
                </c:pt>
                <c:pt idx="494">
                  <c:v>6.1099999999999985</c:v>
                </c:pt>
                <c:pt idx="495">
                  <c:v>6.23</c:v>
                </c:pt>
                <c:pt idx="496">
                  <c:v>6.21</c:v>
                </c:pt>
                <c:pt idx="497">
                  <c:v>6.28</c:v>
                </c:pt>
                <c:pt idx="498">
                  <c:v>6.52</c:v>
                </c:pt>
                <c:pt idx="499">
                  <c:v>6.9700000000000024</c:v>
                </c:pt>
                <c:pt idx="500">
                  <c:v>6.8</c:v>
                </c:pt>
                <c:pt idx="501">
                  <c:v>6.53</c:v>
                </c:pt>
                <c:pt idx="502">
                  <c:v>6.22</c:v>
                </c:pt>
                <c:pt idx="503">
                  <c:v>6.1</c:v>
                </c:pt>
                <c:pt idx="504">
                  <c:v>6.02</c:v>
                </c:pt>
                <c:pt idx="505">
                  <c:v>5.95</c:v>
                </c:pt>
                <c:pt idx="506">
                  <c:v>5.84</c:v>
                </c:pt>
                <c:pt idx="507">
                  <c:v>5.92</c:v>
                </c:pt>
                <c:pt idx="508">
                  <c:v>6.06</c:v>
                </c:pt>
                <c:pt idx="509">
                  <c:v>5.91</c:v>
                </c:pt>
                <c:pt idx="510">
                  <c:v>5.8</c:v>
                </c:pt>
                <c:pt idx="511">
                  <c:v>5.64</c:v>
                </c:pt>
                <c:pt idx="512">
                  <c:v>5.45</c:v>
                </c:pt>
                <c:pt idx="513">
                  <c:v>5.4300000000000024</c:v>
                </c:pt>
                <c:pt idx="514">
                  <c:v>5.4300000000000024</c:v>
                </c:pt>
                <c:pt idx="515">
                  <c:v>5.79</c:v>
                </c:pt>
                <c:pt idx="516">
                  <c:v>5.94</c:v>
                </c:pt>
                <c:pt idx="517">
                  <c:v>5.98</c:v>
                </c:pt>
                <c:pt idx="518">
                  <c:v>6.02</c:v>
                </c:pt>
                <c:pt idx="519">
                  <c:v>5.92</c:v>
                </c:pt>
                <c:pt idx="520">
                  <c:v>5.76</c:v>
                </c:pt>
                <c:pt idx="521">
                  <c:v>5.87</c:v>
                </c:pt>
                <c:pt idx="522">
                  <c:v>5.72</c:v>
                </c:pt>
                <c:pt idx="523">
                  <c:v>5.59</c:v>
                </c:pt>
                <c:pt idx="524">
                  <c:v>5.64</c:v>
                </c:pt>
                <c:pt idx="525">
                  <c:v>5.72</c:v>
                </c:pt>
                <c:pt idx="526">
                  <c:v>5.63</c:v>
                </c:pt>
                <c:pt idx="527">
                  <c:v>5.76</c:v>
                </c:pt>
                <c:pt idx="528">
                  <c:v>5.88</c:v>
                </c:pt>
                <c:pt idx="529">
                  <c:v>5.7</c:v>
                </c:pt>
                <c:pt idx="530">
                  <c:v>5.53</c:v>
                </c:pt>
                <c:pt idx="531">
                  <c:v>5.35</c:v>
                </c:pt>
                <c:pt idx="532">
                  <c:v>5.41</c:v>
                </c:pt>
                <c:pt idx="533">
                  <c:v>5.39</c:v>
                </c:pt>
                <c:pt idx="534">
                  <c:v>5.38</c:v>
                </c:pt>
                <c:pt idx="535">
                  <c:v>5.33</c:v>
                </c:pt>
                <c:pt idx="536">
                  <c:v>5.1899999999999995</c:v>
                </c:pt>
                <c:pt idx="537">
                  <c:v>5.0599999999999996</c:v>
                </c:pt>
                <c:pt idx="538">
                  <c:v>5.0999999999999996</c:v>
                </c:pt>
                <c:pt idx="539">
                  <c:v>5.21</c:v>
                </c:pt>
                <c:pt idx="540">
                  <c:v>5.23</c:v>
                </c:pt>
                <c:pt idx="541">
                  <c:v>5.2</c:v>
                </c:pt>
                <c:pt idx="542">
                  <c:v>5.1199999999999966</c:v>
                </c:pt>
                <c:pt idx="543">
                  <c:v>5.14</c:v>
                </c:pt>
                <c:pt idx="544">
                  <c:v>5.0999999999999996</c:v>
                </c:pt>
                <c:pt idx="545">
                  <c:v>4.99</c:v>
                </c:pt>
                <c:pt idx="546">
                  <c:v>4.9300000000000024</c:v>
                </c:pt>
                <c:pt idx="547">
                  <c:v>5.03</c:v>
                </c:pt>
                <c:pt idx="548">
                  <c:v>4.9800000000000004</c:v>
                </c:pt>
                <c:pt idx="549">
                  <c:v>5.01</c:v>
                </c:pt>
                <c:pt idx="550">
                  <c:v>5.03</c:v>
                </c:pt>
                <c:pt idx="551">
                  <c:v>5.0999999999999996</c:v>
                </c:pt>
                <c:pt idx="552">
                  <c:v>5.08</c:v>
                </c:pt>
                <c:pt idx="553">
                  <c:v>5.18</c:v>
                </c:pt>
                <c:pt idx="554">
                  <c:v>5.37</c:v>
                </c:pt>
                <c:pt idx="555">
                  <c:v>5.3599999999999985</c:v>
                </c:pt>
                <c:pt idx="556">
                  <c:v>5.58</c:v>
                </c:pt>
                <c:pt idx="557">
                  <c:v>5.6899999999999995</c:v>
                </c:pt>
                <c:pt idx="558">
                  <c:v>5.92</c:v>
                </c:pt>
                <c:pt idx="559">
                  <c:v>5.8599999999999985</c:v>
                </c:pt>
                <c:pt idx="560">
                  <c:v>5.95</c:v>
                </c:pt>
                <c:pt idx="561">
                  <c:v>6.08</c:v>
                </c:pt>
                <c:pt idx="562">
                  <c:v>6</c:v>
                </c:pt>
                <c:pt idx="563">
                  <c:v>5.83</c:v>
                </c:pt>
                <c:pt idx="564">
                  <c:v>5.75</c:v>
                </c:pt>
                <c:pt idx="565">
                  <c:v>6</c:v>
                </c:pt>
                <c:pt idx="566">
                  <c:v>5.8</c:v>
                </c:pt>
                <c:pt idx="567">
                  <c:v>5.63</c:v>
                </c:pt>
                <c:pt idx="568">
                  <c:v>5.51</c:v>
                </c:pt>
                <c:pt idx="569">
                  <c:v>5.56</c:v>
                </c:pt>
                <c:pt idx="570">
                  <c:v>5.59</c:v>
                </c:pt>
                <c:pt idx="571">
                  <c:v>5.54</c:v>
                </c:pt>
                <c:pt idx="572">
                  <c:v>5.22</c:v>
                </c:pt>
                <c:pt idx="573">
                  <c:v>5.0999999999999996</c:v>
                </c:pt>
                <c:pt idx="574">
                  <c:v>5.18</c:v>
                </c:pt>
                <c:pt idx="575">
                  <c:v>5.13</c:v>
                </c:pt>
                <c:pt idx="576">
                  <c:v>5.2700000000000014</c:v>
                </c:pt>
                <c:pt idx="577">
                  <c:v>5.29</c:v>
                </c:pt>
                <c:pt idx="578">
                  <c:v>5.2</c:v>
                </c:pt>
                <c:pt idx="579">
                  <c:v>5.2</c:v>
                </c:pt>
                <c:pt idx="580">
                  <c:v>5.03</c:v>
                </c:pt>
                <c:pt idx="581">
                  <c:v>5.09</c:v>
                </c:pt>
                <c:pt idx="582">
                  <c:v>5.05</c:v>
                </c:pt>
                <c:pt idx="583">
                  <c:v>5.04</c:v>
                </c:pt>
                <c:pt idx="584">
                  <c:v>5.25</c:v>
                </c:pt>
                <c:pt idx="585">
                  <c:v>5.1599999999999975</c:v>
                </c:pt>
                <c:pt idx="586">
                  <c:v>5.1099999999999985</c:v>
                </c:pt>
                <c:pt idx="587">
                  <c:v>5.29</c:v>
                </c:pt>
                <c:pt idx="588">
                  <c:v>5.22</c:v>
                </c:pt>
                <c:pt idx="589">
                  <c:v>5.1899999999999995</c:v>
                </c:pt>
                <c:pt idx="590">
                  <c:v>5.09</c:v>
                </c:pt>
                <c:pt idx="591">
                  <c:v>5.0199999999999996</c:v>
                </c:pt>
                <c:pt idx="592">
                  <c:v>4.95</c:v>
                </c:pt>
                <c:pt idx="593">
                  <c:v>4.74</c:v>
                </c:pt>
                <c:pt idx="594">
                  <c:v>4.88</c:v>
                </c:pt>
                <c:pt idx="595">
                  <c:v>4.95</c:v>
                </c:pt>
                <c:pt idx="596">
                  <c:v>4.8499999999999996</c:v>
                </c:pt>
                <c:pt idx="597">
                  <c:v>4.9000000000000004</c:v>
                </c:pt>
                <c:pt idx="598">
                  <c:v>4.8099999999999996</c:v>
                </c:pt>
                <c:pt idx="599">
                  <c:v>4.76</c:v>
                </c:pt>
                <c:pt idx="600">
                  <c:v>4.74</c:v>
                </c:pt>
                <c:pt idx="601">
                  <c:v>4.41</c:v>
                </c:pt>
                <c:pt idx="602">
                  <c:v>4.33</c:v>
                </c:pt>
                <c:pt idx="603">
                  <c:v>4.74</c:v>
                </c:pt>
                <c:pt idx="604">
                  <c:v>5.0999999999999996</c:v>
                </c:pt>
                <c:pt idx="605">
                  <c:v>4.92</c:v>
                </c:pt>
                <c:pt idx="606">
                  <c:v>4.8899999999999997</c:v>
                </c:pt>
                <c:pt idx="607">
                  <c:v>4.7300000000000004</c:v>
                </c:pt>
                <c:pt idx="608">
                  <c:v>4.6499999999999995</c:v>
                </c:pt>
                <c:pt idx="609">
                  <c:v>4.6099999999999985</c:v>
                </c:pt>
                <c:pt idx="610">
                  <c:v>4.55</c:v>
                </c:pt>
                <c:pt idx="611">
                  <c:v>4.41</c:v>
                </c:pt>
                <c:pt idx="612">
                  <c:v>4.8199999999999985</c:v>
                </c:pt>
                <c:pt idx="613">
                  <c:v>5.07</c:v>
                </c:pt>
                <c:pt idx="614">
                  <c:v>5.05</c:v>
                </c:pt>
                <c:pt idx="615">
                  <c:v>4.87</c:v>
                </c:pt>
                <c:pt idx="616">
                  <c:v>4.7</c:v>
                </c:pt>
                <c:pt idx="617">
                  <c:v>4.5599999999999996</c:v>
                </c:pt>
                <c:pt idx="618">
                  <c:v>4.49</c:v>
                </c:pt>
                <c:pt idx="619">
                  <c:v>4.5199999999999996</c:v>
                </c:pt>
                <c:pt idx="620">
                  <c:v>4.4800000000000004</c:v>
                </c:pt>
                <c:pt idx="621">
                  <c:v>4.41</c:v>
                </c:pt>
                <c:pt idx="622">
                  <c:v>4.3499999999999996</c:v>
                </c:pt>
                <c:pt idx="623">
                  <c:v>4.57</c:v>
                </c:pt>
                <c:pt idx="624">
                  <c:v>4.46</c:v>
                </c:pt>
                <c:pt idx="625">
                  <c:v>4.3099999999999996</c:v>
                </c:pt>
                <c:pt idx="626">
                  <c:v>4.2300000000000004</c:v>
                </c:pt>
                <c:pt idx="627">
                  <c:v>4.3099999999999996</c:v>
                </c:pt>
                <c:pt idx="628">
                  <c:v>4.3199999999999985</c:v>
                </c:pt>
                <c:pt idx="629">
                  <c:v>4.29</c:v>
                </c:pt>
                <c:pt idx="630">
                  <c:v>4.49</c:v>
                </c:pt>
                <c:pt idx="631">
                  <c:v>4.57</c:v>
                </c:pt>
                <c:pt idx="632">
                  <c:v>4.46</c:v>
                </c:pt>
                <c:pt idx="633">
                  <c:v>4.37</c:v>
                </c:pt>
                <c:pt idx="634">
                  <c:v>4.41</c:v>
                </c:pt>
                <c:pt idx="635">
                  <c:v>4.4400000000000004</c:v>
                </c:pt>
                <c:pt idx="636">
                  <c:v>4.58</c:v>
                </c:pt>
                <c:pt idx="637">
                  <c:v>4.59</c:v>
                </c:pt>
                <c:pt idx="638">
                  <c:v>4.5999999999999996</c:v>
                </c:pt>
                <c:pt idx="639">
                  <c:v>4.6099999999999985</c:v>
                </c:pt>
                <c:pt idx="640">
                  <c:v>4.3899999999999997</c:v>
                </c:pt>
                <c:pt idx="641">
                  <c:v>4.2699999999999996</c:v>
                </c:pt>
                <c:pt idx="642">
                  <c:v>4.3</c:v>
                </c:pt>
                <c:pt idx="643">
                  <c:v>4.1399999999999997</c:v>
                </c:pt>
                <c:pt idx="644">
                  <c:v>4.1099999999999985</c:v>
                </c:pt>
                <c:pt idx="645">
                  <c:v>4.2300000000000004</c:v>
                </c:pt>
                <c:pt idx="646">
                  <c:v>4.22</c:v>
                </c:pt>
                <c:pt idx="647">
                  <c:v>4.1499999999999995</c:v>
                </c:pt>
                <c:pt idx="648">
                  <c:v>4.26</c:v>
                </c:pt>
                <c:pt idx="649">
                  <c:v>4.3099999999999996</c:v>
                </c:pt>
                <c:pt idx="650">
                  <c:v>4.5999999999999996</c:v>
                </c:pt>
                <c:pt idx="651">
                  <c:v>4.5599999999999996</c:v>
                </c:pt>
                <c:pt idx="652">
                  <c:v>4.6399999999999997</c:v>
                </c:pt>
                <c:pt idx="653">
                  <c:v>4.51</c:v>
                </c:pt>
                <c:pt idx="654">
                  <c:v>4.3899999999999997</c:v>
                </c:pt>
                <c:pt idx="655">
                  <c:v>4.46</c:v>
                </c:pt>
                <c:pt idx="656">
                  <c:v>4.42</c:v>
                </c:pt>
                <c:pt idx="657">
                  <c:v>4.2699999999999996</c:v>
                </c:pt>
                <c:pt idx="658">
                  <c:v>4.6399999999999997</c:v>
                </c:pt>
                <c:pt idx="659">
                  <c:v>4.9300000000000024</c:v>
                </c:pt>
                <c:pt idx="660">
                  <c:v>4.7</c:v>
                </c:pt>
                <c:pt idx="661">
                  <c:v>4.58</c:v>
                </c:pt>
                <c:pt idx="662">
                  <c:v>4.6899999999999995</c:v>
                </c:pt>
                <c:pt idx="663">
                  <c:v>4.68</c:v>
                </c:pt>
                <c:pt idx="664">
                  <c:v>4.6899999999999995</c:v>
                </c:pt>
                <c:pt idx="665">
                  <c:v>4.8599999999999985</c:v>
                </c:pt>
                <c:pt idx="666">
                  <c:v>5.5</c:v>
                </c:pt>
                <c:pt idx="667">
                  <c:v>5.23</c:v>
                </c:pt>
                <c:pt idx="668">
                  <c:v>5.56</c:v>
                </c:pt>
                <c:pt idx="669">
                  <c:v>5.07</c:v>
                </c:pt>
                <c:pt idx="670">
                  <c:v>4.9000000000000004</c:v>
                </c:pt>
                <c:pt idx="671">
                  <c:v>4.99</c:v>
                </c:pt>
                <c:pt idx="672">
                  <c:v>4.78</c:v>
                </c:pt>
                <c:pt idx="673">
                  <c:v>4.5599999999999996</c:v>
                </c:pt>
                <c:pt idx="674">
                  <c:v>4.8099999999999996</c:v>
                </c:pt>
                <c:pt idx="675">
                  <c:v>4.72</c:v>
                </c:pt>
                <c:pt idx="676">
                  <c:v>4.5999999999999996</c:v>
                </c:pt>
                <c:pt idx="677">
                  <c:v>4.24</c:v>
                </c:pt>
                <c:pt idx="678">
                  <c:v>4.2</c:v>
                </c:pt>
                <c:pt idx="679">
                  <c:v>4.37</c:v>
                </c:pt>
                <c:pt idx="680">
                  <c:v>4.21</c:v>
                </c:pt>
                <c:pt idx="681">
                  <c:v>4.33</c:v>
                </c:pt>
                <c:pt idx="682">
                  <c:v>4.3599999999999985</c:v>
                </c:pt>
                <c:pt idx="683">
                  <c:v>4.3599999999999985</c:v>
                </c:pt>
                <c:pt idx="684">
                  <c:v>4.41</c:v>
                </c:pt>
                <c:pt idx="685">
                  <c:v>4.29</c:v>
                </c:pt>
                <c:pt idx="686">
                  <c:v>4.3599999999999985</c:v>
                </c:pt>
              </c:numCache>
            </c:numRef>
          </c:val>
        </c:ser>
        <c:ser>
          <c:idx val="3"/>
          <c:order val="3"/>
          <c:tx>
            <c:strRef>
              <c:f>Lecture5!$E$10</c:f>
              <c:strCache>
                <c:ptCount val="1"/>
                <c:pt idx="0">
                  <c:v>US Government Long Term Bonds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Lecture5!$E$422:$E$1108</c:f>
              <c:numCache>
                <c:formatCode>General</c:formatCode>
                <c:ptCount val="687"/>
                <c:pt idx="0">
                  <c:v>2.8299999999999987</c:v>
                </c:pt>
                <c:pt idx="1">
                  <c:v>3.05</c:v>
                </c:pt>
                <c:pt idx="2">
                  <c:v>3.11</c:v>
                </c:pt>
                <c:pt idx="3">
                  <c:v>2.9299999999999997</c:v>
                </c:pt>
                <c:pt idx="4">
                  <c:v>2.9499999999999997</c:v>
                </c:pt>
                <c:pt idx="5">
                  <c:v>2.8699999999999997</c:v>
                </c:pt>
                <c:pt idx="6">
                  <c:v>2.66</c:v>
                </c:pt>
                <c:pt idx="7">
                  <c:v>2.68</c:v>
                </c:pt>
                <c:pt idx="8">
                  <c:v>2.59</c:v>
                </c:pt>
                <c:pt idx="9">
                  <c:v>2.48</c:v>
                </c:pt>
                <c:pt idx="10">
                  <c:v>2.4699999999999998</c:v>
                </c:pt>
                <c:pt idx="11">
                  <c:v>2.3699999999999997</c:v>
                </c:pt>
                <c:pt idx="12">
                  <c:v>2.29</c:v>
                </c:pt>
                <c:pt idx="13">
                  <c:v>2.3699999999999997</c:v>
                </c:pt>
                <c:pt idx="14">
                  <c:v>2.38</c:v>
                </c:pt>
                <c:pt idx="15">
                  <c:v>2.2999999999999998</c:v>
                </c:pt>
                <c:pt idx="16">
                  <c:v>2.36</c:v>
                </c:pt>
                <c:pt idx="17">
                  <c:v>2.38</c:v>
                </c:pt>
                <c:pt idx="18">
                  <c:v>2.4299999999999997</c:v>
                </c:pt>
                <c:pt idx="19">
                  <c:v>2.48</c:v>
                </c:pt>
                <c:pt idx="20">
                  <c:v>2.5099999999999998</c:v>
                </c:pt>
                <c:pt idx="21">
                  <c:v>2.61</c:v>
                </c:pt>
                <c:pt idx="22">
                  <c:v>2.65</c:v>
                </c:pt>
                <c:pt idx="23">
                  <c:v>2.68</c:v>
                </c:pt>
                <c:pt idx="24">
                  <c:v>2.75</c:v>
                </c:pt>
                <c:pt idx="25">
                  <c:v>2.7600000000000002</c:v>
                </c:pt>
                <c:pt idx="26">
                  <c:v>2.7800000000000002</c:v>
                </c:pt>
                <c:pt idx="27">
                  <c:v>2.9</c:v>
                </c:pt>
                <c:pt idx="28">
                  <c:v>2.9699999999999998</c:v>
                </c:pt>
                <c:pt idx="29">
                  <c:v>2.9699999999999998</c:v>
                </c:pt>
                <c:pt idx="30">
                  <c:v>2.88</c:v>
                </c:pt>
                <c:pt idx="31">
                  <c:v>2.8899999999999997</c:v>
                </c:pt>
                <c:pt idx="32">
                  <c:v>2.96</c:v>
                </c:pt>
                <c:pt idx="33">
                  <c:v>2.9</c:v>
                </c:pt>
                <c:pt idx="34">
                  <c:v>2.84</c:v>
                </c:pt>
                <c:pt idx="35">
                  <c:v>2.96</c:v>
                </c:pt>
                <c:pt idx="36">
                  <c:v>3.18</c:v>
                </c:pt>
                <c:pt idx="37">
                  <c:v>3.07</c:v>
                </c:pt>
                <c:pt idx="38">
                  <c:v>3</c:v>
                </c:pt>
                <c:pt idx="39">
                  <c:v>3.11</c:v>
                </c:pt>
                <c:pt idx="40">
                  <c:v>3.3299999999999987</c:v>
                </c:pt>
                <c:pt idx="41">
                  <c:v>3.38</c:v>
                </c:pt>
                <c:pt idx="42">
                  <c:v>3.34</c:v>
                </c:pt>
                <c:pt idx="43">
                  <c:v>3.4899999999999998</c:v>
                </c:pt>
                <c:pt idx="44">
                  <c:v>3.59</c:v>
                </c:pt>
                <c:pt idx="45">
                  <c:v>3.46</c:v>
                </c:pt>
                <c:pt idx="46">
                  <c:v>3.34</c:v>
                </c:pt>
                <c:pt idx="47">
                  <c:v>3.4099999999999997</c:v>
                </c:pt>
                <c:pt idx="48">
                  <c:v>3.48</c:v>
                </c:pt>
                <c:pt idx="49">
                  <c:v>3.6</c:v>
                </c:pt>
                <c:pt idx="50">
                  <c:v>3.8</c:v>
                </c:pt>
                <c:pt idx="51">
                  <c:v>3.9299999999999997</c:v>
                </c:pt>
                <c:pt idx="52">
                  <c:v>3.9299999999999997</c:v>
                </c:pt>
                <c:pt idx="53">
                  <c:v>3.92</c:v>
                </c:pt>
                <c:pt idx="54">
                  <c:v>3.9699999999999998</c:v>
                </c:pt>
                <c:pt idx="55">
                  <c:v>3.72</c:v>
                </c:pt>
                <c:pt idx="56">
                  <c:v>3.21</c:v>
                </c:pt>
                <c:pt idx="57">
                  <c:v>3.09</c:v>
                </c:pt>
                <c:pt idx="58">
                  <c:v>3.05</c:v>
                </c:pt>
                <c:pt idx="59">
                  <c:v>2.98</c:v>
                </c:pt>
                <c:pt idx="60">
                  <c:v>2.88</c:v>
                </c:pt>
                <c:pt idx="61">
                  <c:v>2.92</c:v>
                </c:pt>
                <c:pt idx="62">
                  <c:v>2.9699999999999998</c:v>
                </c:pt>
                <c:pt idx="63">
                  <c:v>3.2</c:v>
                </c:pt>
                <c:pt idx="64">
                  <c:v>3.54</c:v>
                </c:pt>
                <c:pt idx="65">
                  <c:v>3.7600000000000002</c:v>
                </c:pt>
                <c:pt idx="66">
                  <c:v>3.8</c:v>
                </c:pt>
                <c:pt idx="67">
                  <c:v>3.74</c:v>
                </c:pt>
                <c:pt idx="68">
                  <c:v>3.86</c:v>
                </c:pt>
                <c:pt idx="69">
                  <c:v>4.0199999999999996</c:v>
                </c:pt>
                <c:pt idx="70">
                  <c:v>3.96</c:v>
                </c:pt>
                <c:pt idx="71">
                  <c:v>3.9899999999999998</c:v>
                </c:pt>
                <c:pt idx="72">
                  <c:v>4.1199999999999966</c:v>
                </c:pt>
                <c:pt idx="73">
                  <c:v>4.3099999999999996</c:v>
                </c:pt>
                <c:pt idx="74">
                  <c:v>4.34</c:v>
                </c:pt>
                <c:pt idx="75">
                  <c:v>4.4000000000000004</c:v>
                </c:pt>
                <c:pt idx="76">
                  <c:v>4.4300000000000024</c:v>
                </c:pt>
                <c:pt idx="77">
                  <c:v>4.68</c:v>
                </c:pt>
                <c:pt idx="78">
                  <c:v>4.53</c:v>
                </c:pt>
                <c:pt idx="79">
                  <c:v>4.53</c:v>
                </c:pt>
                <c:pt idx="80">
                  <c:v>4.6899999999999995</c:v>
                </c:pt>
                <c:pt idx="81">
                  <c:v>4.72</c:v>
                </c:pt>
                <c:pt idx="82">
                  <c:v>4.49</c:v>
                </c:pt>
                <c:pt idx="83">
                  <c:v>4.25</c:v>
                </c:pt>
                <c:pt idx="84">
                  <c:v>4.28</c:v>
                </c:pt>
                <c:pt idx="85">
                  <c:v>4.3499999999999996</c:v>
                </c:pt>
                <c:pt idx="86">
                  <c:v>4.1499999999999995</c:v>
                </c:pt>
                <c:pt idx="87">
                  <c:v>3.9</c:v>
                </c:pt>
                <c:pt idx="88">
                  <c:v>3.8</c:v>
                </c:pt>
                <c:pt idx="89">
                  <c:v>3.8</c:v>
                </c:pt>
                <c:pt idx="90">
                  <c:v>3.8899999999999997</c:v>
                </c:pt>
                <c:pt idx="91">
                  <c:v>3.9299999999999997</c:v>
                </c:pt>
                <c:pt idx="92">
                  <c:v>3.84</c:v>
                </c:pt>
                <c:pt idx="93">
                  <c:v>3.84</c:v>
                </c:pt>
                <c:pt idx="94">
                  <c:v>3.7800000000000002</c:v>
                </c:pt>
                <c:pt idx="95">
                  <c:v>3.74</c:v>
                </c:pt>
                <c:pt idx="96">
                  <c:v>3.7800000000000002</c:v>
                </c:pt>
                <c:pt idx="97">
                  <c:v>3.71</c:v>
                </c:pt>
                <c:pt idx="98">
                  <c:v>3.88</c:v>
                </c:pt>
                <c:pt idx="99">
                  <c:v>3.92</c:v>
                </c:pt>
                <c:pt idx="100">
                  <c:v>4.04</c:v>
                </c:pt>
                <c:pt idx="101">
                  <c:v>3.98</c:v>
                </c:pt>
                <c:pt idx="102">
                  <c:v>3.92</c:v>
                </c:pt>
                <c:pt idx="103">
                  <c:v>3.94</c:v>
                </c:pt>
                <c:pt idx="104">
                  <c:v>4.0599999999999996</c:v>
                </c:pt>
                <c:pt idx="105">
                  <c:v>4.08</c:v>
                </c:pt>
                <c:pt idx="106">
                  <c:v>4.04</c:v>
                </c:pt>
                <c:pt idx="107">
                  <c:v>3.9299999999999997</c:v>
                </c:pt>
                <c:pt idx="108">
                  <c:v>3.84</c:v>
                </c:pt>
                <c:pt idx="109">
                  <c:v>3.8699999999999997</c:v>
                </c:pt>
                <c:pt idx="110">
                  <c:v>3.9099999999999997</c:v>
                </c:pt>
                <c:pt idx="111">
                  <c:v>4.01</c:v>
                </c:pt>
                <c:pt idx="112">
                  <c:v>3.98</c:v>
                </c:pt>
                <c:pt idx="113">
                  <c:v>3.98</c:v>
                </c:pt>
                <c:pt idx="114">
                  <c:v>3.9299999999999997</c:v>
                </c:pt>
                <c:pt idx="115">
                  <c:v>3.92</c:v>
                </c:pt>
                <c:pt idx="116">
                  <c:v>3.86</c:v>
                </c:pt>
                <c:pt idx="117">
                  <c:v>3.8299999999999987</c:v>
                </c:pt>
                <c:pt idx="118">
                  <c:v>3.92</c:v>
                </c:pt>
                <c:pt idx="119">
                  <c:v>3.9299999999999997</c:v>
                </c:pt>
                <c:pt idx="120">
                  <c:v>3.9699999999999998</c:v>
                </c:pt>
                <c:pt idx="121">
                  <c:v>3.9299999999999997</c:v>
                </c:pt>
                <c:pt idx="122">
                  <c:v>3.9899999999999998</c:v>
                </c:pt>
                <c:pt idx="123">
                  <c:v>4.0199999999999996</c:v>
                </c:pt>
                <c:pt idx="124">
                  <c:v>4</c:v>
                </c:pt>
                <c:pt idx="125">
                  <c:v>4.08</c:v>
                </c:pt>
                <c:pt idx="126">
                  <c:v>4.1099999999999985</c:v>
                </c:pt>
                <c:pt idx="127">
                  <c:v>4.1199999999999966</c:v>
                </c:pt>
                <c:pt idx="128">
                  <c:v>4.13</c:v>
                </c:pt>
                <c:pt idx="129">
                  <c:v>4.17</c:v>
                </c:pt>
                <c:pt idx="130">
                  <c:v>4.1499999999999995</c:v>
                </c:pt>
                <c:pt idx="131">
                  <c:v>4.22</c:v>
                </c:pt>
                <c:pt idx="132">
                  <c:v>4.2300000000000004</c:v>
                </c:pt>
                <c:pt idx="133">
                  <c:v>4.2</c:v>
                </c:pt>
                <c:pt idx="134">
                  <c:v>4.17</c:v>
                </c:pt>
                <c:pt idx="135">
                  <c:v>4.1899999999999995</c:v>
                </c:pt>
                <c:pt idx="136">
                  <c:v>4.1899999999999995</c:v>
                </c:pt>
                <c:pt idx="137">
                  <c:v>4.2</c:v>
                </c:pt>
                <c:pt idx="138">
                  <c:v>4.1899999999999995</c:v>
                </c:pt>
                <c:pt idx="139">
                  <c:v>4.1499999999999995</c:v>
                </c:pt>
                <c:pt idx="140">
                  <c:v>4.18</c:v>
                </c:pt>
                <c:pt idx="141">
                  <c:v>4.1899999999999995</c:v>
                </c:pt>
                <c:pt idx="142">
                  <c:v>4.21</c:v>
                </c:pt>
                <c:pt idx="143">
                  <c:v>4.21</c:v>
                </c:pt>
                <c:pt idx="144">
                  <c:v>4.2</c:v>
                </c:pt>
                <c:pt idx="145">
                  <c:v>4.21</c:v>
                </c:pt>
                <c:pt idx="146">
                  <c:v>4.21</c:v>
                </c:pt>
                <c:pt idx="147">
                  <c:v>4.2</c:v>
                </c:pt>
                <c:pt idx="148">
                  <c:v>4.25</c:v>
                </c:pt>
                <c:pt idx="149">
                  <c:v>4.29</c:v>
                </c:pt>
                <c:pt idx="150">
                  <c:v>4.3499999999999996</c:v>
                </c:pt>
                <c:pt idx="151">
                  <c:v>4.45</c:v>
                </c:pt>
                <c:pt idx="152">
                  <c:v>4.6199999999999966</c:v>
                </c:pt>
                <c:pt idx="153">
                  <c:v>4.6099999999999985</c:v>
                </c:pt>
                <c:pt idx="154">
                  <c:v>4.83</c:v>
                </c:pt>
                <c:pt idx="155">
                  <c:v>4.87</c:v>
                </c:pt>
                <c:pt idx="156">
                  <c:v>4.75</c:v>
                </c:pt>
                <c:pt idx="157">
                  <c:v>4.78</c:v>
                </c:pt>
                <c:pt idx="158">
                  <c:v>4.8099999999999996</c:v>
                </c:pt>
                <c:pt idx="159">
                  <c:v>5.0199999999999996</c:v>
                </c:pt>
                <c:pt idx="160">
                  <c:v>5.22</c:v>
                </c:pt>
                <c:pt idx="161">
                  <c:v>5.18</c:v>
                </c:pt>
                <c:pt idx="162">
                  <c:v>5.01</c:v>
                </c:pt>
                <c:pt idx="163">
                  <c:v>5.1599999999999975</c:v>
                </c:pt>
                <c:pt idx="164">
                  <c:v>4.84</c:v>
                </c:pt>
                <c:pt idx="165">
                  <c:v>4.58</c:v>
                </c:pt>
                <c:pt idx="166">
                  <c:v>4.63</c:v>
                </c:pt>
                <c:pt idx="167">
                  <c:v>4.54</c:v>
                </c:pt>
                <c:pt idx="168">
                  <c:v>4.59</c:v>
                </c:pt>
                <c:pt idx="169">
                  <c:v>4.8499999999999996</c:v>
                </c:pt>
                <c:pt idx="170">
                  <c:v>5.0199999999999996</c:v>
                </c:pt>
                <c:pt idx="171">
                  <c:v>5.1599999999999975</c:v>
                </c:pt>
                <c:pt idx="172">
                  <c:v>5.28</c:v>
                </c:pt>
                <c:pt idx="173">
                  <c:v>5.3</c:v>
                </c:pt>
                <c:pt idx="174">
                  <c:v>5.48</c:v>
                </c:pt>
                <c:pt idx="175">
                  <c:v>5.75</c:v>
                </c:pt>
                <c:pt idx="176">
                  <c:v>5.7</c:v>
                </c:pt>
                <c:pt idx="177">
                  <c:v>5.53</c:v>
                </c:pt>
                <c:pt idx="178">
                  <c:v>5.56</c:v>
                </c:pt>
                <c:pt idx="179">
                  <c:v>5.74</c:v>
                </c:pt>
                <c:pt idx="180">
                  <c:v>5.64</c:v>
                </c:pt>
                <c:pt idx="181">
                  <c:v>5.87</c:v>
                </c:pt>
                <c:pt idx="182">
                  <c:v>5.72</c:v>
                </c:pt>
                <c:pt idx="183">
                  <c:v>5.5</c:v>
                </c:pt>
                <c:pt idx="184">
                  <c:v>5.42</c:v>
                </c:pt>
                <c:pt idx="185">
                  <c:v>5.46</c:v>
                </c:pt>
                <c:pt idx="186">
                  <c:v>5.58</c:v>
                </c:pt>
                <c:pt idx="187">
                  <c:v>5.7</c:v>
                </c:pt>
                <c:pt idx="188">
                  <c:v>6.03</c:v>
                </c:pt>
                <c:pt idx="189">
                  <c:v>6.04</c:v>
                </c:pt>
                <c:pt idx="190">
                  <c:v>6.1899999999999995</c:v>
                </c:pt>
                <c:pt idx="191">
                  <c:v>6.3</c:v>
                </c:pt>
                <c:pt idx="192">
                  <c:v>6.17</c:v>
                </c:pt>
                <c:pt idx="193">
                  <c:v>6.3199999999999985</c:v>
                </c:pt>
                <c:pt idx="194">
                  <c:v>6.57</c:v>
                </c:pt>
                <c:pt idx="195">
                  <c:v>6.72</c:v>
                </c:pt>
                <c:pt idx="196">
                  <c:v>6.6899999999999995</c:v>
                </c:pt>
                <c:pt idx="197">
                  <c:v>7.1599999999999975</c:v>
                </c:pt>
                <c:pt idx="198">
                  <c:v>7.1</c:v>
                </c:pt>
                <c:pt idx="199">
                  <c:v>7.14</c:v>
                </c:pt>
                <c:pt idx="200">
                  <c:v>7.6499999999999995</c:v>
                </c:pt>
                <c:pt idx="201">
                  <c:v>7.79</c:v>
                </c:pt>
                <c:pt idx="202">
                  <c:v>7.24</c:v>
                </c:pt>
                <c:pt idx="203">
                  <c:v>7.07</c:v>
                </c:pt>
                <c:pt idx="204">
                  <c:v>7.39</c:v>
                </c:pt>
                <c:pt idx="205">
                  <c:v>7.91</c:v>
                </c:pt>
                <c:pt idx="206">
                  <c:v>7.84</c:v>
                </c:pt>
                <c:pt idx="207">
                  <c:v>7.46</c:v>
                </c:pt>
                <c:pt idx="208">
                  <c:v>7.53</c:v>
                </c:pt>
                <c:pt idx="209">
                  <c:v>7.39</c:v>
                </c:pt>
                <c:pt idx="210">
                  <c:v>7.33</c:v>
                </c:pt>
                <c:pt idx="211">
                  <c:v>6.84</c:v>
                </c:pt>
                <c:pt idx="212">
                  <c:v>6.39</c:v>
                </c:pt>
                <c:pt idx="213">
                  <c:v>6.24</c:v>
                </c:pt>
                <c:pt idx="214">
                  <c:v>6.1099999999999985</c:v>
                </c:pt>
                <c:pt idx="215">
                  <c:v>5.7</c:v>
                </c:pt>
                <c:pt idx="216">
                  <c:v>5.83</c:v>
                </c:pt>
                <c:pt idx="217">
                  <c:v>6.39</c:v>
                </c:pt>
                <c:pt idx="218">
                  <c:v>6.52</c:v>
                </c:pt>
                <c:pt idx="219">
                  <c:v>6.73</c:v>
                </c:pt>
                <c:pt idx="220">
                  <c:v>6.58</c:v>
                </c:pt>
                <c:pt idx="221">
                  <c:v>6.14</c:v>
                </c:pt>
                <c:pt idx="222">
                  <c:v>5.9300000000000024</c:v>
                </c:pt>
                <c:pt idx="223">
                  <c:v>5.81</c:v>
                </c:pt>
                <c:pt idx="224">
                  <c:v>5.9300000000000024</c:v>
                </c:pt>
                <c:pt idx="225">
                  <c:v>5.95</c:v>
                </c:pt>
                <c:pt idx="226">
                  <c:v>6.08</c:v>
                </c:pt>
                <c:pt idx="227">
                  <c:v>6.07</c:v>
                </c:pt>
                <c:pt idx="228">
                  <c:v>6.1899999999999995</c:v>
                </c:pt>
                <c:pt idx="229">
                  <c:v>6.13</c:v>
                </c:pt>
                <c:pt idx="230">
                  <c:v>6.1099999999999985</c:v>
                </c:pt>
                <c:pt idx="231">
                  <c:v>6.1099999999999985</c:v>
                </c:pt>
                <c:pt idx="232">
                  <c:v>6.21</c:v>
                </c:pt>
                <c:pt idx="233">
                  <c:v>6.55</c:v>
                </c:pt>
                <c:pt idx="234">
                  <c:v>6.48</c:v>
                </c:pt>
                <c:pt idx="235">
                  <c:v>6.28</c:v>
                </c:pt>
                <c:pt idx="236">
                  <c:v>6.3599999999999985</c:v>
                </c:pt>
                <c:pt idx="237">
                  <c:v>6.46</c:v>
                </c:pt>
                <c:pt idx="238">
                  <c:v>6.64</c:v>
                </c:pt>
                <c:pt idx="239">
                  <c:v>6.71</c:v>
                </c:pt>
                <c:pt idx="240">
                  <c:v>6.67</c:v>
                </c:pt>
                <c:pt idx="241">
                  <c:v>6.85</c:v>
                </c:pt>
                <c:pt idx="242">
                  <c:v>6.9</c:v>
                </c:pt>
                <c:pt idx="243">
                  <c:v>7.13</c:v>
                </c:pt>
                <c:pt idx="244">
                  <c:v>7.4</c:v>
                </c:pt>
                <c:pt idx="245">
                  <c:v>7.09</c:v>
                </c:pt>
                <c:pt idx="246">
                  <c:v>6.79</c:v>
                </c:pt>
                <c:pt idx="247">
                  <c:v>6.73</c:v>
                </c:pt>
                <c:pt idx="248">
                  <c:v>6.74</c:v>
                </c:pt>
                <c:pt idx="249">
                  <c:v>6.99</c:v>
                </c:pt>
                <c:pt idx="250">
                  <c:v>6.96</c:v>
                </c:pt>
                <c:pt idx="251">
                  <c:v>7.21</c:v>
                </c:pt>
                <c:pt idx="252">
                  <c:v>7.51</c:v>
                </c:pt>
                <c:pt idx="253">
                  <c:v>7.58</c:v>
                </c:pt>
                <c:pt idx="254">
                  <c:v>7.54</c:v>
                </c:pt>
                <c:pt idx="255">
                  <c:v>7.81</c:v>
                </c:pt>
                <c:pt idx="256">
                  <c:v>8.0400000000000009</c:v>
                </c:pt>
                <c:pt idx="257">
                  <c:v>8.0400000000000009</c:v>
                </c:pt>
                <c:pt idx="258">
                  <c:v>7.9</c:v>
                </c:pt>
                <c:pt idx="259">
                  <c:v>7.68</c:v>
                </c:pt>
                <c:pt idx="260">
                  <c:v>7.4300000000000024</c:v>
                </c:pt>
                <c:pt idx="261">
                  <c:v>7.5</c:v>
                </c:pt>
                <c:pt idx="262">
                  <c:v>7.39</c:v>
                </c:pt>
                <c:pt idx="263">
                  <c:v>7.73</c:v>
                </c:pt>
                <c:pt idx="264">
                  <c:v>8.23</c:v>
                </c:pt>
                <c:pt idx="265">
                  <c:v>8.06</c:v>
                </c:pt>
                <c:pt idx="266">
                  <c:v>7.8599999999999985</c:v>
                </c:pt>
                <c:pt idx="267">
                  <c:v>8.06</c:v>
                </c:pt>
                <c:pt idx="268">
                  <c:v>8.4</c:v>
                </c:pt>
                <c:pt idx="269">
                  <c:v>8.43</c:v>
                </c:pt>
                <c:pt idx="270">
                  <c:v>8.14</c:v>
                </c:pt>
                <c:pt idx="271">
                  <c:v>8.0500000000000007</c:v>
                </c:pt>
                <c:pt idx="272">
                  <c:v>8</c:v>
                </c:pt>
                <c:pt idx="273">
                  <c:v>7.74</c:v>
                </c:pt>
                <c:pt idx="274">
                  <c:v>7.79</c:v>
                </c:pt>
                <c:pt idx="275">
                  <c:v>7.73</c:v>
                </c:pt>
                <c:pt idx="276">
                  <c:v>7.56</c:v>
                </c:pt>
                <c:pt idx="277">
                  <c:v>7.9</c:v>
                </c:pt>
                <c:pt idx="278">
                  <c:v>7.8599999999999985</c:v>
                </c:pt>
                <c:pt idx="279">
                  <c:v>7.83</c:v>
                </c:pt>
                <c:pt idx="280">
                  <c:v>7.7700000000000014</c:v>
                </c:pt>
                <c:pt idx="281">
                  <c:v>7.59</c:v>
                </c:pt>
                <c:pt idx="282">
                  <c:v>7.41</c:v>
                </c:pt>
                <c:pt idx="283">
                  <c:v>7.29</c:v>
                </c:pt>
                <c:pt idx="284">
                  <c:v>6.87</c:v>
                </c:pt>
                <c:pt idx="285">
                  <c:v>7.21</c:v>
                </c:pt>
                <c:pt idx="286">
                  <c:v>7.39</c:v>
                </c:pt>
                <c:pt idx="287">
                  <c:v>7.46</c:v>
                </c:pt>
                <c:pt idx="288">
                  <c:v>7.37</c:v>
                </c:pt>
                <c:pt idx="289">
                  <c:v>7.46</c:v>
                </c:pt>
                <c:pt idx="290">
                  <c:v>7.28</c:v>
                </c:pt>
                <c:pt idx="291">
                  <c:v>7.33</c:v>
                </c:pt>
                <c:pt idx="292">
                  <c:v>7.4</c:v>
                </c:pt>
                <c:pt idx="293">
                  <c:v>7.34</c:v>
                </c:pt>
                <c:pt idx="294">
                  <c:v>7.52</c:v>
                </c:pt>
                <c:pt idx="295">
                  <c:v>7.58</c:v>
                </c:pt>
                <c:pt idx="296">
                  <c:v>7.6899999999999995</c:v>
                </c:pt>
                <c:pt idx="297">
                  <c:v>7.96</c:v>
                </c:pt>
                <c:pt idx="298">
                  <c:v>8.0300000000000011</c:v>
                </c:pt>
                <c:pt idx="299">
                  <c:v>8.0400000000000009</c:v>
                </c:pt>
                <c:pt idx="300">
                  <c:v>8.15</c:v>
                </c:pt>
                <c:pt idx="301">
                  <c:v>8.3500000000000068</c:v>
                </c:pt>
                <c:pt idx="302">
                  <c:v>8.4600000000000026</c:v>
                </c:pt>
                <c:pt idx="303">
                  <c:v>8.64</c:v>
                </c:pt>
                <c:pt idx="304">
                  <c:v>8.41</c:v>
                </c:pt>
                <c:pt idx="305">
                  <c:v>8.42</c:v>
                </c:pt>
                <c:pt idx="306">
                  <c:v>8.64</c:v>
                </c:pt>
                <c:pt idx="307">
                  <c:v>8.81</c:v>
                </c:pt>
                <c:pt idx="308">
                  <c:v>9.01</c:v>
                </c:pt>
                <c:pt idx="309">
                  <c:v>9.1</c:v>
                </c:pt>
                <c:pt idx="310">
                  <c:v>9.1</c:v>
                </c:pt>
                <c:pt idx="311">
                  <c:v>9.120000000000001</c:v>
                </c:pt>
                <c:pt idx="312">
                  <c:v>9.18</c:v>
                </c:pt>
                <c:pt idx="313">
                  <c:v>9.25</c:v>
                </c:pt>
                <c:pt idx="314">
                  <c:v>8.91</c:v>
                </c:pt>
                <c:pt idx="315">
                  <c:v>8.9500000000000028</c:v>
                </c:pt>
                <c:pt idx="316">
                  <c:v>9.0300000000000011</c:v>
                </c:pt>
                <c:pt idx="317">
                  <c:v>9.33</c:v>
                </c:pt>
                <c:pt idx="318">
                  <c:v>10.3</c:v>
                </c:pt>
                <c:pt idx="319">
                  <c:v>10.65</c:v>
                </c:pt>
                <c:pt idx="320">
                  <c:v>10.39</c:v>
                </c:pt>
                <c:pt idx="321">
                  <c:v>10.8</c:v>
                </c:pt>
                <c:pt idx="322">
                  <c:v>12.41</c:v>
                </c:pt>
                <c:pt idx="323">
                  <c:v>12.75</c:v>
                </c:pt>
                <c:pt idx="324">
                  <c:v>11.47</c:v>
                </c:pt>
                <c:pt idx="325">
                  <c:v>10.18</c:v>
                </c:pt>
                <c:pt idx="326">
                  <c:v>9.7800000000000011</c:v>
                </c:pt>
                <c:pt idx="327">
                  <c:v>10.25</c:v>
                </c:pt>
                <c:pt idx="328">
                  <c:v>11.1</c:v>
                </c:pt>
                <c:pt idx="329">
                  <c:v>11.51</c:v>
                </c:pt>
                <c:pt idx="330">
                  <c:v>11.75</c:v>
                </c:pt>
                <c:pt idx="331">
                  <c:v>12.68</c:v>
                </c:pt>
                <c:pt idx="332">
                  <c:v>12.84</c:v>
                </c:pt>
                <c:pt idx="333">
                  <c:v>12.57</c:v>
                </c:pt>
                <c:pt idx="334">
                  <c:v>13.19</c:v>
                </c:pt>
                <c:pt idx="335">
                  <c:v>13.12</c:v>
                </c:pt>
                <c:pt idx="336">
                  <c:v>13.68</c:v>
                </c:pt>
                <c:pt idx="337">
                  <c:v>14.1</c:v>
                </c:pt>
                <c:pt idx="338">
                  <c:v>13.47</c:v>
                </c:pt>
                <c:pt idx="339">
                  <c:v>14.28</c:v>
                </c:pt>
                <c:pt idx="340">
                  <c:v>14.94</c:v>
                </c:pt>
                <c:pt idx="341">
                  <c:v>15.32</c:v>
                </c:pt>
                <c:pt idx="342">
                  <c:v>15.15</c:v>
                </c:pt>
                <c:pt idx="343">
                  <c:v>13.39</c:v>
                </c:pt>
                <c:pt idx="344">
                  <c:v>13.72</c:v>
                </c:pt>
                <c:pt idx="345">
                  <c:v>14.59</c:v>
                </c:pt>
                <c:pt idx="346">
                  <c:v>14.43</c:v>
                </c:pt>
                <c:pt idx="347">
                  <c:v>13.86000000000001</c:v>
                </c:pt>
                <c:pt idx="348">
                  <c:v>13.870000000000006</c:v>
                </c:pt>
                <c:pt idx="349">
                  <c:v>13.62</c:v>
                </c:pt>
                <c:pt idx="350">
                  <c:v>14.3</c:v>
                </c:pt>
                <c:pt idx="351">
                  <c:v>13.950000000000006</c:v>
                </c:pt>
                <c:pt idx="352">
                  <c:v>13.06</c:v>
                </c:pt>
                <c:pt idx="353">
                  <c:v>12.34</c:v>
                </c:pt>
                <c:pt idx="354">
                  <c:v>10.91</c:v>
                </c:pt>
                <c:pt idx="355">
                  <c:v>10.55</c:v>
                </c:pt>
                <c:pt idx="356">
                  <c:v>10.54</c:v>
                </c:pt>
                <c:pt idx="357">
                  <c:v>10.46</c:v>
                </c:pt>
                <c:pt idx="358">
                  <c:v>10.72</c:v>
                </c:pt>
                <c:pt idx="359">
                  <c:v>10.51</c:v>
                </c:pt>
                <c:pt idx="360">
                  <c:v>10.4</c:v>
                </c:pt>
                <c:pt idx="361">
                  <c:v>10.38</c:v>
                </c:pt>
                <c:pt idx="362">
                  <c:v>10.85000000000001</c:v>
                </c:pt>
                <c:pt idx="363">
                  <c:v>11.38</c:v>
                </c:pt>
                <c:pt idx="364">
                  <c:v>11.85000000000001</c:v>
                </c:pt>
                <c:pt idx="365">
                  <c:v>11.65</c:v>
                </c:pt>
                <c:pt idx="366">
                  <c:v>11.54</c:v>
                </c:pt>
                <c:pt idx="367">
                  <c:v>11.69</c:v>
                </c:pt>
                <c:pt idx="368">
                  <c:v>11.83</c:v>
                </c:pt>
                <c:pt idx="369">
                  <c:v>11.67</c:v>
                </c:pt>
                <c:pt idx="370">
                  <c:v>11.84</c:v>
                </c:pt>
                <c:pt idx="371">
                  <c:v>12.32</c:v>
                </c:pt>
                <c:pt idx="372">
                  <c:v>12.63</c:v>
                </c:pt>
                <c:pt idx="373">
                  <c:v>13.41</c:v>
                </c:pt>
                <c:pt idx="374">
                  <c:v>13.56</c:v>
                </c:pt>
                <c:pt idx="375">
                  <c:v>13.36000000000001</c:v>
                </c:pt>
                <c:pt idx="376">
                  <c:v>12.72</c:v>
                </c:pt>
                <c:pt idx="377">
                  <c:v>12.52</c:v>
                </c:pt>
                <c:pt idx="378">
                  <c:v>12.16</c:v>
                </c:pt>
                <c:pt idx="379">
                  <c:v>11.57</c:v>
                </c:pt>
                <c:pt idx="380">
                  <c:v>11.5</c:v>
                </c:pt>
                <c:pt idx="381">
                  <c:v>11.38</c:v>
                </c:pt>
                <c:pt idx="382">
                  <c:v>11.51</c:v>
                </c:pt>
                <c:pt idx="383">
                  <c:v>11.86000000000001</c:v>
                </c:pt>
                <c:pt idx="384">
                  <c:v>11.43</c:v>
                </c:pt>
                <c:pt idx="385">
                  <c:v>10.85000000000001</c:v>
                </c:pt>
                <c:pt idx="386">
                  <c:v>10.16</c:v>
                </c:pt>
                <c:pt idx="387">
                  <c:v>10.31</c:v>
                </c:pt>
                <c:pt idx="388">
                  <c:v>10.33</c:v>
                </c:pt>
                <c:pt idx="389">
                  <c:v>10.370000000000006</c:v>
                </c:pt>
                <c:pt idx="390">
                  <c:v>10.24</c:v>
                </c:pt>
                <c:pt idx="391">
                  <c:v>9.7800000000000011</c:v>
                </c:pt>
                <c:pt idx="392">
                  <c:v>9.26</c:v>
                </c:pt>
                <c:pt idx="393">
                  <c:v>9.19</c:v>
                </c:pt>
                <c:pt idx="394">
                  <c:v>8.7000000000000011</c:v>
                </c:pt>
                <c:pt idx="395">
                  <c:v>7.78</c:v>
                </c:pt>
                <c:pt idx="396">
                  <c:v>7.3</c:v>
                </c:pt>
                <c:pt idx="397">
                  <c:v>7.71</c:v>
                </c:pt>
                <c:pt idx="398">
                  <c:v>7.8</c:v>
                </c:pt>
                <c:pt idx="399">
                  <c:v>7.3</c:v>
                </c:pt>
                <c:pt idx="400">
                  <c:v>7.17</c:v>
                </c:pt>
                <c:pt idx="401">
                  <c:v>7.45</c:v>
                </c:pt>
                <c:pt idx="402">
                  <c:v>7.4300000000000024</c:v>
                </c:pt>
                <c:pt idx="403">
                  <c:v>7.25</c:v>
                </c:pt>
                <c:pt idx="404">
                  <c:v>7.1099999999999985</c:v>
                </c:pt>
                <c:pt idx="405">
                  <c:v>7.08</c:v>
                </c:pt>
                <c:pt idx="406">
                  <c:v>7.25</c:v>
                </c:pt>
                <c:pt idx="407">
                  <c:v>7.25</c:v>
                </c:pt>
                <c:pt idx="408">
                  <c:v>8.02</c:v>
                </c:pt>
                <c:pt idx="409">
                  <c:v>8.61</c:v>
                </c:pt>
                <c:pt idx="410">
                  <c:v>8.4</c:v>
                </c:pt>
                <c:pt idx="411">
                  <c:v>8.4500000000000028</c:v>
                </c:pt>
                <c:pt idx="412">
                  <c:v>8.76</c:v>
                </c:pt>
                <c:pt idx="413">
                  <c:v>9.42</c:v>
                </c:pt>
                <c:pt idx="414">
                  <c:v>9.52</c:v>
                </c:pt>
                <c:pt idx="415">
                  <c:v>8.8600000000000048</c:v>
                </c:pt>
                <c:pt idx="416">
                  <c:v>8.99</c:v>
                </c:pt>
                <c:pt idx="417">
                  <c:v>8.67</c:v>
                </c:pt>
                <c:pt idx="418">
                  <c:v>8.2100000000000009</c:v>
                </c:pt>
                <c:pt idx="419">
                  <c:v>8.3700000000000028</c:v>
                </c:pt>
                <c:pt idx="420">
                  <c:v>8.7200000000000006</c:v>
                </c:pt>
                <c:pt idx="421">
                  <c:v>9.09</c:v>
                </c:pt>
                <c:pt idx="422">
                  <c:v>8.92</c:v>
                </c:pt>
                <c:pt idx="423">
                  <c:v>9.06</c:v>
                </c:pt>
                <c:pt idx="424">
                  <c:v>9.26</c:v>
                </c:pt>
                <c:pt idx="425">
                  <c:v>8.98</c:v>
                </c:pt>
                <c:pt idx="426">
                  <c:v>8.8000000000000007</c:v>
                </c:pt>
                <c:pt idx="427">
                  <c:v>8.9600000000000026</c:v>
                </c:pt>
                <c:pt idx="428">
                  <c:v>9.11</c:v>
                </c:pt>
                <c:pt idx="429">
                  <c:v>9.09</c:v>
                </c:pt>
                <c:pt idx="430">
                  <c:v>9.17</c:v>
                </c:pt>
                <c:pt idx="431">
                  <c:v>9.3600000000000048</c:v>
                </c:pt>
                <c:pt idx="432">
                  <c:v>9.18</c:v>
                </c:pt>
                <c:pt idx="433">
                  <c:v>8.8600000000000048</c:v>
                </c:pt>
                <c:pt idx="434">
                  <c:v>8.2800000000000011</c:v>
                </c:pt>
                <c:pt idx="435">
                  <c:v>8.02</c:v>
                </c:pt>
                <c:pt idx="436">
                  <c:v>8.11</c:v>
                </c:pt>
                <c:pt idx="437">
                  <c:v>8.19</c:v>
                </c:pt>
                <c:pt idx="438">
                  <c:v>8.01</c:v>
                </c:pt>
                <c:pt idx="439">
                  <c:v>7.87</c:v>
                </c:pt>
                <c:pt idx="440">
                  <c:v>7.84</c:v>
                </c:pt>
                <c:pt idx="441">
                  <c:v>8.2100000000000009</c:v>
                </c:pt>
                <c:pt idx="442">
                  <c:v>8.4700000000000006</c:v>
                </c:pt>
                <c:pt idx="443">
                  <c:v>8.59</c:v>
                </c:pt>
                <c:pt idx="444">
                  <c:v>8.7900000000000009</c:v>
                </c:pt>
                <c:pt idx="445">
                  <c:v>8.76</c:v>
                </c:pt>
                <c:pt idx="446">
                  <c:v>8.48</c:v>
                </c:pt>
                <c:pt idx="447">
                  <c:v>8.4700000000000006</c:v>
                </c:pt>
                <c:pt idx="448">
                  <c:v>8.75</c:v>
                </c:pt>
                <c:pt idx="449">
                  <c:v>8.89</c:v>
                </c:pt>
                <c:pt idx="450">
                  <c:v>8.7200000000000006</c:v>
                </c:pt>
                <c:pt idx="451">
                  <c:v>8.39</c:v>
                </c:pt>
                <c:pt idx="452">
                  <c:v>8.08</c:v>
                </c:pt>
                <c:pt idx="453">
                  <c:v>8.09</c:v>
                </c:pt>
                <c:pt idx="454">
                  <c:v>7.85</c:v>
                </c:pt>
                <c:pt idx="455">
                  <c:v>8.11</c:v>
                </c:pt>
                <c:pt idx="456">
                  <c:v>8.0400000000000009</c:v>
                </c:pt>
                <c:pt idx="457">
                  <c:v>8.07</c:v>
                </c:pt>
                <c:pt idx="458">
                  <c:v>8.2800000000000011</c:v>
                </c:pt>
                <c:pt idx="459">
                  <c:v>8.27</c:v>
                </c:pt>
                <c:pt idx="460">
                  <c:v>7.9</c:v>
                </c:pt>
                <c:pt idx="461">
                  <c:v>7.6499999999999995</c:v>
                </c:pt>
                <c:pt idx="462">
                  <c:v>7.53</c:v>
                </c:pt>
                <c:pt idx="463">
                  <c:v>7.42</c:v>
                </c:pt>
                <c:pt idx="464">
                  <c:v>7.09</c:v>
                </c:pt>
                <c:pt idx="465">
                  <c:v>7.03</c:v>
                </c:pt>
                <c:pt idx="466">
                  <c:v>7.34</c:v>
                </c:pt>
                <c:pt idx="467">
                  <c:v>7.54</c:v>
                </c:pt>
                <c:pt idx="468">
                  <c:v>7.48</c:v>
                </c:pt>
                <c:pt idx="469">
                  <c:v>7.39</c:v>
                </c:pt>
                <c:pt idx="470">
                  <c:v>7.26</c:v>
                </c:pt>
                <c:pt idx="471">
                  <c:v>6.84</c:v>
                </c:pt>
                <c:pt idx="472">
                  <c:v>6.59</c:v>
                </c:pt>
                <c:pt idx="473">
                  <c:v>6.42</c:v>
                </c:pt>
                <c:pt idx="474">
                  <c:v>6.59</c:v>
                </c:pt>
                <c:pt idx="475">
                  <c:v>6.87</c:v>
                </c:pt>
                <c:pt idx="476">
                  <c:v>6.7700000000000014</c:v>
                </c:pt>
                <c:pt idx="477">
                  <c:v>6.6</c:v>
                </c:pt>
                <c:pt idx="478">
                  <c:v>6.26</c:v>
                </c:pt>
                <c:pt idx="479">
                  <c:v>5.98</c:v>
                </c:pt>
                <c:pt idx="480">
                  <c:v>5.9700000000000024</c:v>
                </c:pt>
                <c:pt idx="481">
                  <c:v>6.04</c:v>
                </c:pt>
                <c:pt idx="482">
                  <c:v>5.96</c:v>
                </c:pt>
                <c:pt idx="483">
                  <c:v>5.81</c:v>
                </c:pt>
                <c:pt idx="484">
                  <c:v>5.68</c:v>
                </c:pt>
                <c:pt idx="485">
                  <c:v>5.3599999999999985</c:v>
                </c:pt>
                <c:pt idx="486">
                  <c:v>5.33</c:v>
                </c:pt>
                <c:pt idx="487">
                  <c:v>5.72</c:v>
                </c:pt>
                <c:pt idx="488">
                  <c:v>5.7700000000000014</c:v>
                </c:pt>
                <c:pt idx="489">
                  <c:v>5.75</c:v>
                </c:pt>
                <c:pt idx="490">
                  <c:v>5.9700000000000024</c:v>
                </c:pt>
                <c:pt idx="491">
                  <c:v>6.48</c:v>
                </c:pt>
                <c:pt idx="492">
                  <c:v>6.9700000000000024</c:v>
                </c:pt>
                <c:pt idx="493">
                  <c:v>7.18</c:v>
                </c:pt>
                <c:pt idx="494">
                  <c:v>7.1</c:v>
                </c:pt>
                <c:pt idx="495">
                  <c:v>7.3</c:v>
                </c:pt>
                <c:pt idx="496">
                  <c:v>7.24</c:v>
                </c:pt>
                <c:pt idx="497">
                  <c:v>7.46</c:v>
                </c:pt>
                <c:pt idx="498">
                  <c:v>7.74</c:v>
                </c:pt>
                <c:pt idx="499">
                  <c:v>7.96</c:v>
                </c:pt>
                <c:pt idx="500">
                  <c:v>7.81</c:v>
                </c:pt>
                <c:pt idx="501">
                  <c:v>7.78</c:v>
                </c:pt>
                <c:pt idx="502">
                  <c:v>7.4700000000000024</c:v>
                </c:pt>
                <c:pt idx="503">
                  <c:v>7.2</c:v>
                </c:pt>
                <c:pt idx="504">
                  <c:v>7.06</c:v>
                </c:pt>
                <c:pt idx="505">
                  <c:v>6.63</c:v>
                </c:pt>
                <c:pt idx="506">
                  <c:v>6.17</c:v>
                </c:pt>
                <c:pt idx="507">
                  <c:v>6.28</c:v>
                </c:pt>
                <c:pt idx="508">
                  <c:v>6.49</c:v>
                </c:pt>
                <c:pt idx="509">
                  <c:v>6.2</c:v>
                </c:pt>
                <c:pt idx="510">
                  <c:v>6.04</c:v>
                </c:pt>
                <c:pt idx="511">
                  <c:v>5.9300000000000024</c:v>
                </c:pt>
                <c:pt idx="512">
                  <c:v>5.71</c:v>
                </c:pt>
                <c:pt idx="513">
                  <c:v>5.6499999999999995</c:v>
                </c:pt>
                <c:pt idx="514">
                  <c:v>5.81</c:v>
                </c:pt>
                <c:pt idx="515">
                  <c:v>6.2700000000000014</c:v>
                </c:pt>
                <c:pt idx="516">
                  <c:v>6.51</c:v>
                </c:pt>
                <c:pt idx="517">
                  <c:v>6.74</c:v>
                </c:pt>
                <c:pt idx="518">
                  <c:v>6.91</c:v>
                </c:pt>
                <c:pt idx="519">
                  <c:v>6.87</c:v>
                </c:pt>
                <c:pt idx="520">
                  <c:v>6.64</c:v>
                </c:pt>
                <c:pt idx="521">
                  <c:v>6.83</c:v>
                </c:pt>
                <c:pt idx="522">
                  <c:v>6.53</c:v>
                </c:pt>
                <c:pt idx="523">
                  <c:v>6.2</c:v>
                </c:pt>
                <c:pt idx="524">
                  <c:v>6.3</c:v>
                </c:pt>
                <c:pt idx="525">
                  <c:v>6.58</c:v>
                </c:pt>
                <c:pt idx="526">
                  <c:v>6.42</c:v>
                </c:pt>
                <c:pt idx="527">
                  <c:v>6.6899999999999995</c:v>
                </c:pt>
                <c:pt idx="528">
                  <c:v>6.89</c:v>
                </c:pt>
                <c:pt idx="529">
                  <c:v>6.71</c:v>
                </c:pt>
                <c:pt idx="530">
                  <c:v>6.49</c:v>
                </c:pt>
                <c:pt idx="531">
                  <c:v>6.22</c:v>
                </c:pt>
                <c:pt idx="532">
                  <c:v>6.3</c:v>
                </c:pt>
                <c:pt idx="533">
                  <c:v>6.21</c:v>
                </c:pt>
                <c:pt idx="534">
                  <c:v>6.03</c:v>
                </c:pt>
                <c:pt idx="535">
                  <c:v>5.88</c:v>
                </c:pt>
                <c:pt idx="536">
                  <c:v>5.81</c:v>
                </c:pt>
                <c:pt idx="537">
                  <c:v>5.54</c:v>
                </c:pt>
                <c:pt idx="538">
                  <c:v>5.57</c:v>
                </c:pt>
                <c:pt idx="539">
                  <c:v>5.6499999999999995</c:v>
                </c:pt>
                <c:pt idx="540">
                  <c:v>5.64</c:v>
                </c:pt>
                <c:pt idx="541">
                  <c:v>5.6499999999999995</c:v>
                </c:pt>
                <c:pt idx="542">
                  <c:v>5.5</c:v>
                </c:pt>
                <c:pt idx="543">
                  <c:v>5.46</c:v>
                </c:pt>
                <c:pt idx="544">
                  <c:v>5.34</c:v>
                </c:pt>
                <c:pt idx="545">
                  <c:v>4.8099999999999996</c:v>
                </c:pt>
                <c:pt idx="546">
                  <c:v>4.53</c:v>
                </c:pt>
                <c:pt idx="547">
                  <c:v>4.83</c:v>
                </c:pt>
                <c:pt idx="548">
                  <c:v>4.6499999999999995</c:v>
                </c:pt>
                <c:pt idx="549">
                  <c:v>4.72</c:v>
                </c:pt>
                <c:pt idx="550">
                  <c:v>5</c:v>
                </c:pt>
                <c:pt idx="551">
                  <c:v>5.23</c:v>
                </c:pt>
                <c:pt idx="552">
                  <c:v>5.18</c:v>
                </c:pt>
                <c:pt idx="553">
                  <c:v>5.54</c:v>
                </c:pt>
                <c:pt idx="554">
                  <c:v>5.9</c:v>
                </c:pt>
                <c:pt idx="555">
                  <c:v>5.79</c:v>
                </c:pt>
                <c:pt idx="556">
                  <c:v>5.94</c:v>
                </c:pt>
                <c:pt idx="557">
                  <c:v>5.92</c:v>
                </c:pt>
                <c:pt idx="558">
                  <c:v>6.1099999999999985</c:v>
                </c:pt>
                <c:pt idx="559">
                  <c:v>6.03</c:v>
                </c:pt>
                <c:pt idx="560">
                  <c:v>6.28</c:v>
                </c:pt>
                <c:pt idx="561">
                  <c:v>6.6599999999999975</c:v>
                </c:pt>
                <c:pt idx="562">
                  <c:v>6.52</c:v>
                </c:pt>
                <c:pt idx="563">
                  <c:v>6.26</c:v>
                </c:pt>
                <c:pt idx="564">
                  <c:v>5.99</c:v>
                </c:pt>
                <c:pt idx="565">
                  <c:v>6.44</c:v>
                </c:pt>
                <c:pt idx="566">
                  <c:v>6.1</c:v>
                </c:pt>
                <c:pt idx="567">
                  <c:v>6.05</c:v>
                </c:pt>
                <c:pt idx="568">
                  <c:v>5.83</c:v>
                </c:pt>
                <c:pt idx="569">
                  <c:v>5.8</c:v>
                </c:pt>
                <c:pt idx="570">
                  <c:v>5.74</c:v>
                </c:pt>
                <c:pt idx="571">
                  <c:v>5.72</c:v>
                </c:pt>
                <c:pt idx="572">
                  <c:v>5.24</c:v>
                </c:pt>
                <c:pt idx="573">
                  <c:v>5.1599999999999975</c:v>
                </c:pt>
                <c:pt idx="574">
                  <c:v>5.0999999999999996</c:v>
                </c:pt>
                <c:pt idx="575">
                  <c:v>4.8899999999999997</c:v>
                </c:pt>
                <c:pt idx="576">
                  <c:v>5.14</c:v>
                </c:pt>
                <c:pt idx="577">
                  <c:v>5.39</c:v>
                </c:pt>
                <c:pt idx="578">
                  <c:v>5.28</c:v>
                </c:pt>
                <c:pt idx="579">
                  <c:v>5.24</c:v>
                </c:pt>
                <c:pt idx="580">
                  <c:v>4.9700000000000024</c:v>
                </c:pt>
                <c:pt idx="581">
                  <c:v>4.7300000000000004</c:v>
                </c:pt>
                <c:pt idx="582">
                  <c:v>4.57</c:v>
                </c:pt>
                <c:pt idx="583">
                  <c:v>4.6499999999999995</c:v>
                </c:pt>
                <c:pt idx="584">
                  <c:v>5.09</c:v>
                </c:pt>
                <c:pt idx="585">
                  <c:v>5.04</c:v>
                </c:pt>
                <c:pt idx="586">
                  <c:v>4.91</c:v>
                </c:pt>
                <c:pt idx="587">
                  <c:v>5.28</c:v>
                </c:pt>
                <c:pt idx="588">
                  <c:v>5.21</c:v>
                </c:pt>
                <c:pt idx="589">
                  <c:v>5.1599999999999975</c:v>
                </c:pt>
                <c:pt idx="590">
                  <c:v>4.9300000000000024</c:v>
                </c:pt>
                <c:pt idx="591">
                  <c:v>4.6499999999999995</c:v>
                </c:pt>
                <c:pt idx="592">
                  <c:v>4.26</c:v>
                </c:pt>
                <c:pt idx="593">
                  <c:v>3.8699999999999997</c:v>
                </c:pt>
                <c:pt idx="594">
                  <c:v>3.94</c:v>
                </c:pt>
                <c:pt idx="595">
                  <c:v>4.05</c:v>
                </c:pt>
                <c:pt idx="596">
                  <c:v>4.03</c:v>
                </c:pt>
                <c:pt idx="597">
                  <c:v>4.05</c:v>
                </c:pt>
                <c:pt idx="598">
                  <c:v>3.9</c:v>
                </c:pt>
                <c:pt idx="599">
                  <c:v>3.8099999999999987</c:v>
                </c:pt>
                <c:pt idx="600">
                  <c:v>3.96</c:v>
                </c:pt>
                <c:pt idx="601">
                  <c:v>3.57</c:v>
                </c:pt>
                <c:pt idx="602">
                  <c:v>3.3299999999999987</c:v>
                </c:pt>
                <c:pt idx="603">
                  <c:v>3.98</c:v>
                </c:pt>
                <c:pt idx="604">
                  <c:v>4.45</c:v>
                </c:pt>
                <c:pt idx="605">
                  <c:v>4.2699999999999996</c:v>
                </c:pt>
                <c:pt idx="606">
                  <c:v>4.29</c:v>
                </c:pt>
                <c:pt idx="607">
                  <c:v>4.3</c:v>
                </c:pt>
                <c:pt idx="608">
                  <c:v>4.2699999999999996</c:v>
                </c:pt>
                <c:pt idx="609">
                  <c:v>4.1499999999999995</c:v>
                </c:pt>
                <c:pt idx="610">
                  <c:v>4.08</c:v>
                </c:pt>
                <c:pt idx="611">
                  <c:v>3.8299999999999987</c:v>
                </c:pt>
                <c:pt idx="612">
                  <c:v>4.3499999999999996</c:v>
                </c:pt>
                <c:pt idx="613">
                  <c:v>4.72</c:v>
                </c:pt>
                <c:pt idx="614">
                  <c:v>4.7300000000000004</c:v>
                </c:pt>
                <c:pt idx="615">
                  <c:v>4.5</c:v>
                </c:pt>
                <c:pt idx="616">
                  <c:v>4.28</c:v>
                </c:pt>
                <c:pt idx="617">
                  <c:v>4.13</c:v>
                </c:pt>
                <c:pt idx="618">
                  <c:v>4.0999999999999996</c:v>
                </c:pt>
                <c:pt idx="619">
                  <c:v>4.1899999999999995</c:v>
                </c:pt>
                <c:pt idx="620">
                  <c:v>4.2300000000000004</c:v>
                </c:pt>
                <c:pt idx="621">
                  <c:v>4.22</c:v>
                </c:pt>
                <c:pt idx="622">
                  <c:v>4.17</c:v>
                </c:pt>
                <c:pt idx="623">
                  <c:v>4.5</c:v>
                </c:pt>
                <c:pt idx="624">
                  <c:v>4.34</c:v>
                </c:pt>
                <c:pt idx="625">
                  <c:v>4.1399999999999997</c:v>
                </c:pt>
                <c:pt idx="626">
                  <c:v>4</c:v>
                </c:pt>
                <c:pt idx="627">
                  <c:v>4.18</c:v>
                </c:pt>
                <c:pt idx="628">
                  <c:v>4.26</c:v>
                </c:pt>
                <c:pt idx="629">
                  <c:v>4.2</c:v>
                </c:pt>
                <c:pt idx="630">
                  <c:v>4.46</c:v>
                </c:pt>
                <c:pt idx="631">
                  <c:v>4.54</c:v>
                </c:pt>
                <c:pt idx="632">
                  <c:v>4.4700000000000024</c:v>
                </c:pt>
                <c:pt idx="633">
                  <c:v>4.42</c:v>
                </c:pt>
                <c:pt idx="634">
                  <c:v>4.57</c:v>
                </c:pt>
                <c:pt idx="635">
                  <c:v>4.72</c:v>
                </c:pt>
                <c:pt idx="636">
                  <c:v>4.99</c:v>
                </c:pt>
                <c:pt idx="637">
                  <c:v>5.1099999999999985</c:v>
                </c:pt>
                <c:pt idx="638">
                  <c:v>5.1099999999999985</c:v>
                </c:pt>
                <c:pt idx="639">
                  <c:v>5.09</c:v>
                </c:pt>
                <c:pt idx="640">
                  <c:v>4.88</c:v>
                </c:pt>
                <c:pt idx="641">
                  <c:v>4.72</c:v>
                </c:pt>
                <c:pt idx="642">
                  <c:v>4.7300000000000004</c:v>
                </c:pt>
                <c:pt idx="643">
                  <c:v>4.5999999999999996</c:v>
                </c:pt>
                <c:pt idx="644">
                  <c:v>4.5599999999999996</c:v>
                </c:pt>
                <c:pt idx="645">
                  <c:v>4.76</c:v>
                </c:pt>
                <c:pt idx="646">
                  <c:v>4.72</c:v>
                </c:pt>
                <c:pt idx="647">
                  <c:v>4.5599999999999996</c:v>
                </c:pt>
                <c:pt idx="648">
                  <c:v>4.6899999999999995</c:v>
                </c:pt>
                <c:pt idx="649">
                  <c:v>4.75</c:v>
                </c:pt>
                <c:pt idx="650">
                  <c:v>5.0999999999999996</c:v>
                </c:pt>
                <c:pt idx="651">
                  <c:v>5</c:v>
                </c:pt>
                <c:pt idx="652">
                  <c:v>4.67</c:v>
                </c:pt>
                <c:pt idx="653">
                  <c:v>4.5199999999999996</c:v>
                </c:pt>
                <c:pt idx="654">
                  <c:v>4.53</c:v>
                </c:pt>
                <c:pt idx="655">
                  <c:v>4.1499999999999995</c:v>
                </c:pt>
                <c:pt idx="656">
                  <c:v>4.0999999999999996</c:v>
                </c:pt>
                <c:pt idx="657">
                  <c:v>3.74</c:v>
                </c:pt>
                <c:pt idx="658">
                  <c:v>3.74</c:v>
                </c:pt>
                <c:pt idx="659">
                  <c:v>3.51</c:v>
                </c:pt>
                <c:pt idx="660">
                  <c:v>3.68</c:v>
                </c:pt>
                <c:pt idx="661">
                  <c:v>3.88</c:v>
                </c:pt>
                <c:pt idx="662">
                  <c:v>4.0999999999999996</c:v>
                </c:pt>
                <c:pt idx="663">
                  <c:v>4.01</c:v>
                </c:pt>
                <c:pt idx="664">
                  <c:v>3.8899999999999997</c:v>
                </c:pt>
                <c:pt idx="665">
                  <c:v>3.69</c:v>
                </c:pt>
                <c:pt idx="666">
                  <c:v>3.8099999999999987</c:v>
                </c:pt>
                <c:pt idx="667">
                  <c:v>3.53</c:v>
                </c:pt>
                <c:pt idx="668">
                  <c:v>2.42</c:v>
                </c:pt>
                <c:pt idx="669">
                  <c:v>2.52</c:v>
                </c:pt>
                <c:pt idx="670">
                  <c:v>2.8699999999999997</c:v>
                </c:pt>
                <c:pt idx="671">
                  <c:v>2.82</c:v>
                </c:pt>
                <c:pt idx="672">
                  <c:v>2.9299999999999997</c:v>
                </c:pt>
                <c:pt idx="673">
                  <c:v>3.29</c:v>
                </c:pt>
                <c:pt idx="674">
                  <c:v>3.72</c:v>
                </c:pt>
                <c:pt idx="675">
                  <c:v>3.56</c:v>
                </c:pt>
                <c:pt idx="676">
                  <c:v>3.59</c:v>
                </c:pt>
                <c:pt idx="677">
                  <c:v>3.4</c:v>
                </c:pt>
                <c:pt idx="678">
                  <c:v>3.3899999999999997</c:v>
                </c:pt>
                <c:pt idx="679">
                  <c:v>3.4</c:v>
                </c:pt>
                <c:pt idx="680">
                  <c:v>3.59</c:v>
                </c:pt>
                <c:pt idx="681">
                  <c:v>3.73</c:v>
                </c:pt>
                <c:pt idx="682">
                  <c:v>3.69</c:v>
                </c:pt>
                <c:pt idx="683">
                  <c:v>3.73</c:v>
                </c:pt>
                <c:pt idx="684">
                  <c:v>3.8499999999999988</c:v>
                </c:pt>
                <c:pt idx="685">
                  <c:v>3.42</c:v>
                </c:pt>
                <c:pt idx="686">
                  <c:v>3.2</c:v>
                </c:pt>
              </c:numCache>
            </c:numRef>
          </c:val>
        </c:ser>
        <c:marker val="1"/>
        <c:axId val="44203392"/>
        <c:axId val="56063104"/>
      </c:lineChart>
      <c:dateAx>
        <c:axId val="44203392"/>
        <c:scaling>
          <c:orientation val="minMax"/>
        </c:scaling>
        <c:axPos val="b"/>
        <c:numFmt formatCode="mmm\-yy" sourceLinked="1"/>
        <c:tickLblPos val="nextTo"/>
        <c:crossAx val="56063104"/>
        <c:crosses val="autoZero"/>
        <c:auto val="1"/>
        <c:lblOffset val="100"/>
      </c:dateAx>
      <c:valAx>
        <c:axId val="56063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Annual</a:t>
                </a:r>
                <a:r>
                  <a:rPr lang="en-US" sz="1400" baseline="0" dirty="0" smtClean="0"/>
                  <a:t> Yield (%)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442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187486155023626E-2"/>
          <c:y val="0.13444434294901095"/>
          <c:w val="0.25411547360680142"/>
          <c:h val="0.28216019206130039"/>
        </c:manualLayout>
      </c:layout>
      <c:spPr>
        <a:solidFill>
          <a:schemeClr val="bg1"/>
        </a:solidFill>
      </c:spPr>
    </c:legend>
    <c:plotVisOnly val="1"/>
  </c:chart>
  <c:spPr>
    <a:solidFill>
      <a:sysClr val="window" lastClr="FFFFFF"/>
    </a:solidFill>
    <a:ln>
      <a:solidFill>
        <a:sysClr val="windowText" lastClr="00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9984344062254"/>
          <c:y val="2.9569892473118291E-2"/>
          <c:w val="0.83404291568817257"/>
          <c:h val="0.79048577597155156"/>
        </c:manualLayout>
      </c:layout>
      <c:lineChart>
        <c:grouping val="standard"/>
        <c:ser>
          <c:idx val="0"/>
          <c:order val="0"/>
          <c:tx>
            <c:strRef>
              <c:f>Stocks!$L$6</c:f>
              <c:strCache>
                <c:ptCount val="1"/>
                <c:pt idx="0">
                  <c:v>Dow Jones Industrial Average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Stocks!$K$7:$K$733</c:f>
              <c:numCache>
                <c:formatCode>General</c:formatCode>
                <c:ptCount val="727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</c:numCache>
            </c:numRef>
          </c:cat>
          <c:val>
            <c:numRef>
              <c:f>Stocks!$L$7:$L$733</c:f>
              <c:numCache>
                <c:formatCode>General</c:formatCode>
                <c:ptCount val="727"/>
                <c:pt idx="0">
                  <c:v>201.79</c:v>
                </c:pt>
                <c:pt idx="1">
                  <c:v>203.44</c:v>
                </c:pt>
                <c:pt idx="2">
                  <c:v>206.05</c:v>
                </c:pt>
                <c:pt idx="3">
                  <c:v>213.56</c:v>
                </c:pt>
                <c:pt idx="4">
                  <c:v>223.42000000000004</c:v>
                </c:pt>
                <c:pt idx="5">
                  <c:v>209.10999999999999</c:v>
                </c:pt>
                <c:pt idx="6">
                  <c:v>209.4</c:v>
                </c:pt>
                <c:pt idx="7">
                  <c:v>216.87</c:v>
                </c:pt>
                <c:pt idx="8">
                  <c:v>226.36</c:v>
                </c:pt>
                <c:pt idx="9">
                  <c:v>225.01</c:v>
                </c:pt>
                <c:pt idx="10">
                  <c:v>227.6</c:v>
                </c:pt>
                <c:pt idx="11">
                  <c:v>235.42000000000004</c:v>
                </c:pt>
                <c:pt idx="12">
                  <c:v>248.83</c:v>
                </c:pt>
                <c:pt idx="13">
                  <c:v>252.05</c:v>
                </c:pt>
                <c:pt idx="14">
                  <c:v>248.53</c:v>
                </c:pt>
                <c:pt idx="15">
                  <c:v>259.13</c:v>
                </c:pt>
                <c:pt idx="16">
                  <c:v>249.65</c:v>
                </c:pt>
                <c:pt idx="17">
                  <c:v>242.64</c:v>
                </c:pt>
                <c:pt idx="18">
                  <c:v>257.86</c:v>
                </c:pt>
                <c:pt idx="19">
                  <c:v>270.25</c:v>
                </c:pt>
                <c:pt idx="20">
                  <c:v>271.16000000000008</c:v>
                </c:pt>
                <c:pt idx="21">
                  <c:v>262.35000000000002</c:v>
                </c:pt>
                <c:pt idx="22">
                  <c:v>261.27</c:v>
                </c:pt>
                <c:pt idx="23">
                  <c:v>269.22999999999956</c:v>
                </c:pt>
                <c:pt idx="24">
                  <c:v>270.69</c:v>
                </c:pt>
                <c:pt idx="25">
                  <c:v>260.08</c:v>
                </c:pt>
                <c:pt idx="26">
                  <c:v>269.45999999999964</c:v>
                </c:pt>
                <c:pt idx="27">
                  <c:v>257.63</c:v>
                </c:pt>
                <c:pt idx="28">
                  <c:v>262.94</c:v>
                </c:pt>
                <c:pt idx="29">
                  <c:v>274.26</c:v>
                </c:pt>
                <c:pt idx="30">
                  <c:v>279.56</c:v>
                </c:pt>
                <c:pt idx="31">
                  <c:v>275.04000000000002</c:v>
                </c:pt>
                <c:pt idx="32">
                  <c:v>270.61</c:v>
                </c:pt>
                <c:pt idx="33">
                  <c:v>269.22999999999956</c:v>
                </c:pt>
                <c:pt idx="34">
                  <c:v>283.66000000000008</c:v>
                </c:pt>
                <c:pt idx="35">
                  <c:v>291.89999999999969</c:v>
                </c:pt>
                <c:pt idx="36">
                  <c:v>289.77</c:v>
                </c:pt>
                <c:pt idx="37">
                  <c:v>284.27</c:v>
                </c:pt>
                <c:pt idx="38">
                  <c:v>279.87</c:v>
                </c:pt>
                <c:pt idx="39">
                  <c:v>274.75</c:v>
                </c:pt>
                <c:pt idx="40">
                  <c:v>272.27999999999969</c:v>
                </c:pt>
                <c:pt idx="41">
                  <c:v>268.26</c:v>
                </c:pt>
                <c:pt idx="42">
                  <c:v>275.38</c:v>
                </c:pt>
                <c:pt idx="43">
                  <c:v>261.22000000000003</c:v>
                </c:pt>
                <c:pt idx="44">
                  <c:v>264.04000000000002</c:v>
                </c:pt>
                <c:pt idx="45">
                  <c:v>275.81</c:v>
                </c:pt>
                <c:pt idx="46">
                  <c:v>281.37</c:v>
                </c:pt>
                <c:pt idx="47">
                  <c:v>280.89999999999969</c:v>
                </c:pt>
                <c:pt idx="48">
                  <c:v>292.39</c:v>
                </c:pt>
                <c:pt idx="49">
                  <c:v>294.54000000000002</c:v>
                </c:pt>
                <c:pt idx="50">
                  <c:v>303.51</c:v>
                </c:pt>
                <c:pt idx="51">
                  <c:v>319.33</c:v>
                </c:pt>
                <c:pt idx="52">
                  <c:v>327.4899999999995</c:v>
                </c:pt>
                <c:pt idx="53">
                  <c:v>333.53</c:v>
                </c:pt>
                <c:pt idx="54">
                  <c:v>347.91999999999956</c:v>
                </c:pt>
                <c:pt idx="55">
                  <c:v>335.8</c:v>
                </c:pt>
                <c:pt idx="56">
                  <c:v>360.46</c:v>
                </c:pt>
                <c:pt idx="57">
                  <c:v>352.14000000000038</c:v>
                </c:pt>
                <c:pt idx="58">
                  <c:v>386.77</c:v>
                </c:pt>
                <c:pt idx="59">
                  <c:v>404.39</c:v>
                </c:pt>
                <c:pt idx="60">
                  <c:v>408.83</c:v>
                </c:pt>
                <c:pt idx="61">
                  <c:v>411.87</c:v>
                </c:pt>
                <c:pt idx="62">
                  <c:v>409.7</c:v>
                </c:pt>
                <c:pt idx="63">
                  <c:v>425.65000000000032</c:v>
                </c:pt>
                <c:pt idx="64">
                  <c:v>424.86</c:v>
                </c:pt>
                <c:pt idx="65">
                  <c:v>451.38</c:v>
                </c:pt>
                <c:pt idx="66">
                  <c:v>465.85</c:v>
                </c:pt>
                <c:pt idx="67">
                  <c:v>468.18</c:v>
                </c:pt>
                <c:pt idx="68">
                  <c:v>466.62</c:v>
                </c:pt>
                <c:pt idx="69">
                  <c:v>454.87</c:v>
                </c:pt>
                <c:pt idx="70">
                  <c:v>483.26</c:v>
                </c:pt>
                <c:pt idx="71">
                  <c:v>488.4</c:v>
                </c:pt>
                <c:pt idx="72">
                  <c:v>470.74</c:v>
                </c:pt>
                <c:pt idx="73">
                  <c:v>483.65000000000032</c:v>
                </c:pt>
                <c:pt idx="74">
                  <c:v>511.78999999999957</c:v>
                </c:pt>
                <c:pt idx="75">
                  <c:v>516.12</c:v>
                </c:pt>
                <c:pt idx="76">
                  <c:v>478.05</c:v>
                </c:pt>
                <c:pt idx="77">
                  <c:v>492.78</c:v>
                </c:pt>
                <c:pt idx="78">
                  <c:v>517.80999999999949</c:v>
                </c:pt>
                <c:pt idx="79">
                  <c:v>502.04</c:v>
                </c:pt>
                <c:pt idx="80">
                  <c:v>475.25</c:v>
                </c:pt>
                <c:pt idx="81">
                  <c:v>479.85</c:v>
                </c:pt>
                <c:pt idx="82">
                  <c:v>472.78</c:v>
                </c:pt>
                <c:pt idx="83">
                  <c:v>499.46999999999969</c:v>
                </c:pt>
                <c:pt idx="84">
                  <c:v>479.16</c:v>
                </c:pt>
                <c:pt idx="85">
                  <c:v>464.62</c:v>
                </c:pt>
                <c:pt idx="86">
                  <c:v>474.81</c:v>
                </c:pt>
                <c:pt idx="87">
                  <c:v>494.36</c:v>
                </c:pt>
                <c:pt idx="88">
                  <c:v>504.9299999999995</c:v>
                </c:pt>
                <c:pt idx="89">
                  <c:v>503.28999999999957</c:v>
                </c:pt>
                <c:pt idx="90">
                  <c:v>508.52</c:v>
                </c:pt>
                <c:pt idx="91">
                  <c:v>484.35</c:v>
                </c:pt>
                <c:pt idx="92">
                  <c:v>456.3</c:v>
                </c:pt>
                <c:pt idx="93">
                  <c:v>441.04</c:v>
                </c:pt>
                <c:pt idx="94">
                  <c:v>449.87</c:v>
                </c:pt>
                <c:pt idx="95">
                  <c:v>435.69</c:v>
                </c:pt>
                <c:pt idx="96">
                  <c:v>450.02</c:v>
                </c:pt>
                <c:pt idx="97">
                  <c:v>439.91999999999956</c:v>
                </c:pt>
                <c:pt idx="98">
                  <c:v>446.76</c:v>
                </c:pt>
                <c:pt idx="99">
                  <c:v>455.86</c:v>
                </c:pt>
                <c:pt idx="100">
                  <c:v>462.7</c:v>
                </c:pt>
                <c:pt idx="101">
                  <c:v>478.18</c:v>
                </c:pt>
                <c:pt idx="102">
                  <c:v>502.9899999999995</c:v>
                </c:pt>
                <c:pt idx="103">
                  <c:v>508.63</c:v>
                </c:pt>
                <c:pt idx="104">
                  <c:v>532.09</c:v>
                </c:pt>
                <c:pt idx="105">
                  <c:v>543.22</c:v>
                </c:pt>
                <c:pt idx="106">
                  <c:v>557.45999999999947</c:v>
                </c:pt>
                <c:pt idx="107">
                  <c:v>583.65</c:v>
                </c:pt>
                <c:pt idx="108">
                  <c:v>593.95999999999947</c:v>
                </c:pt>
                <c:pt idx="109">
                  <c:v>603.5</c:v>
                </c:pt>
                <c:pt idx="110">
                  <c:v>601.71</c:v>
                </c:pt>
                <c:pt idx="111">
                  <c:v>623.75</c:v>
                </c:pt>
                <c:pt idx="112">
                  <c:v>643.79000000000053</c:v>
                </c:pt>
                <c:pt idx="113">
                  <c:v>643.6</c:v>
                </c:pt>
                <c:pt idx="114">
                  <c:v>674.88</c:v>
                </c:pt>
                <c:pt idx="115">
                  <c:v>664.41</c:v>
                </c:pt>
                <c:pt idx="116">
                  <c:v>631.67999999999995</c:v>
                </c:pt>
                <c:pt idx="117">
                  <c:v>646.6</c:v>
                </c:pt>
                <c:pt idx="118">
                  <c:v>659.18000000000052</c:v>
                </c:pt>
                <c:pt idx="119">
                  <c:v>679.3599999999991</c:v>
                </c:pt>
                <c:pt idx="120">
                  <c:v>622.62</c:v>
                </c:pt>
                <c:pt idx="121">
                  <c:v>630.12</c:v>
                </c:pt>
                <c:pt idx="122">
                  <c:v>616.59</c:v>
                </c:pt>
                <c:pt idx="123">
                  <c:v>601.70000000000005</c:v>
                </c:pt>
                <c:pt idx="124">
                  <c:v>625.5</c:v>
                </c:pt>
                <c:pt idx="125">
                  <c:v>640.62</c:v>
                </c:pt>
                <c:pt idx="126">
                  <c:v>616.73</c:v>
                </c:pt>
                <c:pt idx="127">
                  <c:v>625.99</c:v>
                </c:pt>
                <c:pt idx="128">
                  <c:v>580.14</c:v>
                </c:pt>
                <c:pt idx="129">
                  <c:v>580.3599999999991</c:v>
                </c:pt>
                <c:pt idx="130">
                  <c:v>597.22</c:v>
                </c:pt>
                <c:pt idx="131">
                  <c:v>615.89</c:v>
                </c:pt>
                <c:pt idx="132">
                  <c:v>648.20000000000005</c:v>
                </c:pt>
                <c:pt idx="133">
                  <c:v>662.08</c:v>
                </c:pt>
                <c:pt idx="134">
                  <c:v>676.63</c:v>
                </c:pt>
                <c:pt idx="135">
                  <c:v>678.71</c:v>
                </c:pt>
                <c:pt idx="136">
                  <c:v>696.72</c:v>
                </c:pt>
                <c:pt idx="137">
                  <c:v>683.95999999999947</c:v>
                </c:pt>
                <c:pt idx="138">
                  <c:v>705.37</c:v>
                </c:pt>
                <c:pt idx="139">
                  <c:v>719.93999999999949</c:v>
                </c:pt>
                <c:pt idx="140">
                  <c:v>701.21</c:v>
                </c:pt>
                <c:pt idx="141">
                  <c:v>703.92</c:v>
                </c:pt>
                <c:pt idx="142">
                  <c:v>721.6</c:v>
                </c:pt>
                <c:pt idx="143">
                  <c:v>731.14</c:v>
                </c:pt>
                <c:pt idx="144">
                  <c:v>700</c:v>
                </c:pt>
                <c:pt idx="145">
                  <c:v>708.05</c:v>
                </c:pt>
                <c:pt idx="146">
                  <c:v>706.94999999999948</c:v>
                </c:pt>
                <c:pt idx="147">
                  <c:v>665.32999999999947</c:v>
                </c:pt>
                <c:pt idx="148">
                  <c:v>613.3599999999991</c:v>
                </c:pt>
                <c:pt idx="149">
                  <c:v>561.28000000000054</c:v>
                </c:pt>
                <c:pt idx="150">
                  <c:v>597.92999999999938</c:v>
                </c:pt>
                <c:pt idx="151">
                  <c:v>609.17999999999995</c:v>
                </c:pt>
                <c:pt idx="152">
                  <c:v>578.98</c:v>
                </c:pt>
                <c:pt idx="153">
                  <c:v>589.77000000000055</c:v>
                </c:pt>
                <c:pt idx="154">
                  <c:v>649.29999999999995</c:v>
                </c:pt>
                <c:pt idx="155">
                  <c:v>652.1</c:v>
                </c:pt>
                <c:pt idx="156">
                  <c:v>682.84999999999911</c:v>
                </c:pt>
                <c:pt idx="157">
                  <c:v>662.93999999999949</c:v>
                </c:pt>
                <c:pt idx="158">
                  <c:v>682.52</c:v>
                </c:pt>
                <c:pt idx="159">
                  <c:v>717.7</c:v>
                </c:pt>
                <c:pt idx="160">
                  <c:v>726.95999999999947</c:v>
                </c:pt>
                <c:pt idx="161">
                  <c:v>706.88</c:v>
                </c:pt>
                <c:pt idx="162">
                  <c:v>695.43</c:v>
                </c:pt>
                <c:pt idx="163">
                  <c:v>729.31999999999948</c:v>
                </c:pt>
                <c:pt idx="164">
                  <c:v>732.79000000000053</c:v>
                </c:pt>
                <c:pt idx="165">
                  <c:v>755.23</c:v>
                </c:pt>
                <c:pt idx="166">
                  <c:v>750.52</c:v>
                </c:pt>
                <c:pt idx="167">
                  <c:v>762.94999999999948</c:v>
                </c:pt>
                <c:pt idx="168">
                  <c:v>785.33999999999946</c:v>
                </c:pt>
                <c:pt idx="169">
                  <c:v>800.14</c:v>
                </c:pt>
                <c:pt idx="170">
                  <c:v>813.29000000000053</c:v>
                </c:pt>
                <c:pt idx="171">
                  <c:v>810.77000000000055</c:v>
                </c:pt>
                <c:pt idx="172">
                  <c:v>820.56</c:v>
                </c:pt>
                <c:pt idx="173">
                  <c:v>831.5</c:v>
                </c:pt>
                <c:pt idx="174">
                  <c:v>841.1</c:v>
                </c:pt>
                <c:pt idx="175">
                  <c:v>838.48</c:v>
                </c:pt>
                <c:pt idx="176">
                  <c:v>875.37</c:v>
                </c:pt>
                <c:pt idx="177">
                  <c:v>873.08</c:v>
                </c:pt>
                <c:pt idx="178">
                  <c:v>875.43</c:v>
                </c:pt>
                <c:pt idx="179">
                  <c:v>874.13</c:v>
                </c:pt>
                <c:pt idx="180">
                  <c:v>902.8599999999991</c:v>
                </c:pt>
                <c:pt idx="181">
                  <c:v>903.48</c:v>
                </c:pt>
                <c:pt idx="182">
                  <c:v>889.05</c:v>
                </c:pt>
                <c:pt idx="183">
                  <c:v>922.31</c:v>
                </c:pt>
                <c:pt idx="184">
                  <c:v>918.04</c:v>
                </c:pt>
                <c:pt idx="185">
                  <c:v>868.03</c:v>
                </c:pt>
                <c:pt idx="186">
                  <c:v>881.74</c:v>
                </c:pt>
                <c:pt idx="187">
                  <c:v>893.1</c:v>
                </c:pt>
                <c:pt idx="188">
                  <c:v>930.58</c:v>
                </c:pt>
                <c:pt idx="189">
                  <c:v>960.81999999999948</c:v>
                </c:pt>
                <c:pt idx="190">
                  <c:v>946.71</c:v>
                </c:pt>
                <c:pt idx="191">
                  <c:v>969.26</c:v>
                </c:pt>
                <c:pt idx="192">
                  <c:v>983.51</c:v>
                </c:pt>
                <c:pt idx="193">
                  <c:v>951.89</c:v>
                </c:pt>
                <c:pt idx="194">
                  <c:v>924.77000000000055</c:v>
                </c:pt>
                <c:pt idx="195">
                  <c:v>933.68000000000052</c:v>
                </c:pt>
                <c:pt idx="196">
                  <c:v>884.07</c:v>
                </c:pt>
                <c:pt idx="197">
                  <c:v>870.1</c:v>
                </c:pt>
                <c:pt idx="198">
                  <c:v>847.38</c:v>
                </c:pt>
                <c:pt idx="199">
                  <c:v>788.41</c:v>
                </c:pt>
                <c:pt idx="200">
                  <c:v>774.22</c:v>
                </c:pt>
                <c:pt idx="201">
                  <c:v>807.07</c:v>
                </c:pt>
                <c:pt idx="202">
                  <c:v>791.59</c:v>
                </c:pt>
                <c:pt idx="203">
                  <c:v>785.69</c:v>
                </c:pt>
                <c:pt idx="204">
                  <c:v>849.89</c:v>
                </c:pt>
                <c:pt idx="205">
                  <c:v>839.37</c:v>
                </c:pt>
                <c:pt idx="206">
                  <c:v>865.98</c:v>
                </c:pt>
                <c:pt idx="207">
                  <c:v>897.05</c:v>
                </c:pt>
                <c:pt idx="208">
                  <c:v>852.56</c:v>
                </c:pt>
                <c:pt idx="209">
                  <c:v>860.26</c:v>
                </c:pt>
                <c:pt idx="210">
                  <c:v>904.24</c:v>
                </c:pt>
                <c:pt idx="211">
                  <c:v>901.29000000000053</c:v>
                </c:pt>
                <c:pt idx="212">
                  <c:v>926.66</c:v>
                </c:pt>
                <c:pt idx="213">
                  <c:v>879.74</c:v>
                </c:pt>
                <c:pt idx="214">
                  <c:v>875.81</c:v>
                </c:pt>
                <c:pt idx="215">
                  <c:v>905.11</c:v>
                </c:pt>
                <c:pt idx="216">
                  <c:v>855.47</c:v>
                </c:pt>
                <c:pt idx="217">
                  <c:v>840.5</c:v>
                </c:pt>
                <c:pt idx="218">
                  <c:v>840.67000000000053</c:v>
                </c:pt>
                <c:pt idx="219">
                  <c:v>912.22</c:v>
                </c:pt>
                <c:pt idx="220">
                  <c:v>899</c:v>
                </c:pt>
                <c:pt idx="221">
                  <c:v>897.8</c:v>
                </c:pt>
                <c:pt idx="222">
                  <c:v>883</c:v>
                </c:pt>
                <c:pt idx="223">
                  <c:v>896.01</c:v>
                </c:pt>
                <c:pt idx="224">
                  <c:v>935.79000000000053</c:v>
                </c:pt>
                <c:pt idx="225">
                  <c:v>952.39</c:v>
                </c:pt>
                <c:pt idx="226">
                  <c:v>985.08</c:v>
                </c:pt>
                <c:pt idx="227">
                  <c:v>943.75</c:v>
                </c:pt>
                <c:pt idx="228">
                  <c:v>946.05</c:v>
                </c:pt>
                <c:pt idx="229">
                  <c:v>905.21</c:v>
                </c:pt>
                <c:pt idx="230">
                  <c:v>935.48</c:v>
                </c:pt>
                <c:pt idx="231">
                  <c:v>950.18000000000052</c:v>
                </c:pt>
                <c:pt idx="232">
                  <c:v>937.56</c:v>
                </c:pt>
                <c:pt idx="233">
                  <c:v>873.19</c:v>
                </c:pt>
                <c:pt idx="234">
                  <c:v>815.47</c:v>
                </c:pt>
                <c:pt idx="235">
                  <c:v>836.72</c:v>
                </c:pt>
                <c:pt idx="236">
                  <c:v>813.09</c:v>
                </c:pt>
                <c:pt idx="237">
                  <c:v>855.99</c:v>
                </c:pt>
                <c:pt idx="238">
                  <c:v>812.3</c:v>
                </c:pt>
                <c:pt idx="239">
                  <c:v>800.3599999999991</c:v>
                </c:pt>
                <c:pt idx="240">
                  <c:v>744.06</c:v>
                </c:pt>
                <c:pt idx="241">
                  <c:v>777.59</c:v>
                </c:pt>
                <c:pt idx="242">
                  <c:v>785.57</c:v>
                </c:pt>
                <c:pt idx="243">
                  <c:v>736.07</c:v>
                </c:pt>
                <c:pt idx="244">
                  <c:v>700.43999999999949</c:v>
                </c:pt>
                <c:pt idx="245">
                  <c:v>683.53</c:v>
                </c:pt>
                <c:pt idx="246">
                  <c:v>734.12</c:v>
                </c:pt>
                <c:pt idx="247">
                  <c:v>764.58</c:v>
                </c:pt>
                <c:pt idx="248">
                  <c:v>760.68000000000052</c:v>
                </c:pt>
                <c:pt idx="249">
                  <c:v>755.61</c:v>
                </c:pt>
                <c:pt idx="250">
                  <c:v>794.09</c:v>
                </c:pt>
                <c:pt idx="251">
                  <c:v>838.92</c:v>
                </c:pt>
                <c:pt idx="252">
                  <c:v>868.5</c:v>
                </c:pt>
                <c:pt idx="253">
                  <c:v>878.82999999999947</c:v>
                </c:pt>
                <c:pt idx="254">
                  <c:v>904.37</c:v>
                </c:pt>
                <c:pt idx="255">
                  <c:v>941.75</c:v>
                </c:pt>
                <c:pt idx="256">
                  <c:v>907.81</c:v>
                </c:pt>
                <c:pt idx="257">
                  <c:v>891.14</c:v>
                </c:pt>
                <c:pt idx="258">
                  <c:v>858.43</c:v>
                </c:pt>
                <c:pt idx="259">
                  <c:v>898.07</c:v>
                </c:pt>
                <c:pt idx="260">
                  <c:v>887.19</c:v>
                </c:pt>
                <c:pt idx="261">
                  <c:v>839</c:v>
                </c:pt>
                <c:pt idx="262">
                  <c:v>831.33999999999946</c:v>
                </c:pt>
                <c:pt idx="263">
                  <c:v>890.2</c:v>
                </c:pt>
                <c:pt idx="264">
                  <c:v>902.17000000000053</c:v>
                </c:pt>
                <c:pt idx="265">
                  <c:v>928.13</c:v>
                </c:pt>
                <c:pt idx="266">
                  <c:v>940.7</c:v>
                </c:pt>
                <c:pt idx="267">
                  <c:v>954.17000000000053</c:v>
                </c:pt>
                <c:pt idx="268">
                  <c:v>960.72</c:v>
                </c:pt>
                <c:pt idx="269">
                  <c:v>929.03</c:v>
                </c:pt>
                <c:pt idx="270">
                  <c:v>924.74</c:v>
                </c:pt>
                <c:pt idx="271">
                  <c:v>963.73</c:v>
                </c:pt>
                <c:pt idx="272">
                  <c:v>953.27000000000055</c:v>
                </c:pt>
                <c:pt idx="273">
                  <c:v>955.52</c:v>
                </c:pt>
                <c:pt idx="274">
                  <c:v>1018.21</c:v>
                </c:pt>
                <c:pt idx="275">
                  <c:v>1020.02</c:v>
                </c:pt>
                <c:pt idx="276">
                  <c:v>999.02</c:v>
                </c:pt>
                <c:pt idx="277">
                  <c:v>955.07</c:v>
                </c:pt>
                <c:pt idx="278">
                  <c:v>951.01</c:v>
                </c:pt>
                <c:pt idx="279">
                  <c:v>921.43</c:v>
                </c:pt>
                <c:pt idx="280">
                  <c:v>901.41</c:v>
                </c:pt>
                <c:pt idx="281">
                  <c:v>891.71</c:v>
                </c:pt>
                <c:pt idx="282">
                  <c:v>926.4</c:v>
                </c:pt>
                <c:pt idx="283">
                  <c:v>887.57</c:v>
                </c:pt>
                <c:pt idx="284">
                  <c:v>947.1</c:v>
                </c:pt>
                <c:pt idx="285">
                  <c:v>956.58</c:v>
                </c:pt>
                <c:pt idx="286">
                  <c:v>822.25</c:v>
                </c:pt>
                <c:pt idx="287">
                  <c:v>850.8599999999991</c:v>
                </c:pt>
                <c:pt idx="288">
                  <c:v>855.55</c:v>
                </c:pt>
                <c:pt idx="289">
                  <c:v>860.53</c:v>
                </c:pt>
                <c:pt idx="290">
                  <c:v>846.68000000000052</c:v>
                </c:pt>
                <c:pt idx="291">
                  <c:v>836.75</c:v>
                </c:pt>
                <c:pt idx="292">
                  <c:v>802.17000000000053</c:v>
                </c:pt>
                <c:pt idx="293">
                  <c:v>802.41</c:v>
                </c:pt>
                <c:pt idx="294">
                  <c:v>757.43</c:v>
                </c:pt>
                <c:pt idx="295">
                  <c:v>678.58</c:v>
                </c:pt>
                <c:pt idx="296">
                  <c:v>607.87</c:v>
                </c:pt>
                <c:pt idx="297">
                  <c:v>665.52</c:v>
                </c:pt>
                <c:pt idx="298">
                  <c:v>618.66</c:v>
                </c:pt>
                <c:pt idx="299">
                  <c:v>616.24</c:v>
                </c:pt>
                <c:pt idx="300">
                  <c:v>703.69</c:v>
                </c:pt>
                <c:pt idx="301">
                  <c:v>739.05</c:v>
                </c:pt>
                <c:pt idx="302">
                  <c:v>768.15</c:v>
                </c:pt>
                <c:pt idx="303">
                  <c:v>821.33999999999946</c:v>
                </c:pt>
                <c:pt idx="304">
                  <c:v>832.29000000000053</c:v>
                </c:pt>
                <c:pt idx="305">
                  <c:v>878.99</c:v>
                </c:pt>
                <c:pt idx="306">
                  <c:v>831.51</c:v>
                </c:pt>
                <c:pt idx="307">
                  <c:v>835.33999999999946</c:v>
                </c:pt>
                <c:pt idx="308">
                  <c:v>793.88</c:v>
                </c:pt>
                <c:pt idx="309">
                  <c:v>836.04</c:v>
                </c:pt>
                <c:pt idx="310">
                  <c:v>860.67000000000053</c:v>
                </c:pt>
                <c:pt idx="311">
                  <c:v>852.41</c:v>
                </c:pt>
                <c:pt idx="312">
                  <c:v>975.28000000000054</c:v>
                </c:pt>
                <c:pt idx="313">
                  <c:v>972.61</c:v>
                </c:pt>
                <c:pt idx="314">
                  <c:v>999.44999999999948</c:v>
                </c:pt>
                <c:pt idx="315">
                  <c:v>996.84999999999911</c:v>
                </c:pt>
                <c:pt idx="316">
                  <c:v>975.23</c:v>
                </c:pt>
                <c:pt idx="317">
                  <c:v>1002.7800000000005</c:v>
                </c:pt>
                <c:pt idx="318">
                  <c:v>984.64</c:v>
                </c:pt>
                <c:pt idx="319">
                  <c:v>973.74</c:v>
                </c:pt>
                <c:pt idx="320">
                  <c:v>990.19</c:v>
                </c:pt>
                <c:pt idx="321">
                  <c:v>964.93</c:v>
                </c:pt>
                <c:pt idx="322">
                  <c:v>947.22</c:v>
                </c:pt>
                <c:pt idx="323">
                  <c:v>1004.65</c:v>
                </c:pt>
                <c:pt idx="324">
                  <c:v>954.37</c:v>
                </c:pt>
                <c:pt idx="325">
                  <c:v>936.42</c:v>
                </c:pt>
                <c:pt idx="326">
                  <c:v>919.13</c:v>
                </c:pt>
                <c:pt idx="327">
                  <c:v>926.9</c:v>
                </c:pt>
                <c:pt idx="328">
                  <c:v>898.66</c:v>
                </c:pt>
                <c:pt idx="329">
                  <c:v>916.3</c:v>
                </c:pt>
                <c:pt idx="330">
                  <c:v>890.07</c:v>
                </c:pt>
                <c:pt idx="331">
                  <c:v>861.49</c:v>
                </c:pt>
                <c:pt idx="332">
                  <c:v>847.11</c:v>
                </c:pt>
                <c:pt idx="333">
                  <c:v>818.34999999999911</c:v>
                </c:pt>
                <c:pt idx="334">
                  <c:v>829.7</c:v>
                </c:pt>
                <c:pt idx="335">
                  <c:v>831.17000000000053</c:v>
                </c:pt>
                <c:pt idx="336">
                  <c:v>769.92</c:v>
                </c:pt>
                <c:pt idx="337">
                  <c:v>742.12</c:v>
                </c:pt>
                <c:pt idx="338">
                  <c:v>757.3599999999991</c:v>
                </c:pt>
                <c:pt idx="339">
                  <c:v>837.31999999999948</c:v>
                </c:pt>
                <c:pt idx="340">
                  <c:v>840.61</c:v>
                </c:pt>
                <c:pt idx="341">
                  <c:v>818.94999999999948</c:v>
                </c:pt>
                <c:pt idx="342">
                  <c:v>862.27000000000055</c:v>
                </c:pt>
                <c:pt idx="343">
                  <c:v>876.81999999999948</c:v>
                </c:pt>
                <c:pt idx="344">
                  <c:v>865.81999999999948</c:v>
                </c:pt>
                <c:pt idx="345">
                  <c:v>792.44999999999948</c:v>
                </c:pt>
                <c:pt idx="346">
                  <c:v>799.03</c:v>
                </c:pt>
                <c:pt idx="347">
                  <c:v>805.01</c:v>
                </c:pt>
                <c:pt idx="348">
                  <c:v>839.22</c:v>
                </c:pt>
                <c:pt idx="349">
                  <c:v>808.81999999999948</c:v>
                </c:pt>
                <c:pt idx="350">
                  <c:v>862.18000000000052</c:v>
                </c:pt>
                <c:pt idx="351">
                  <c:v>854.9</c:v>
                </c:pt>
                <c:pt idx="352">
                  <c:v>822.32999999999947</c:v>
                </c:pt>
                <c:pt idx="353">
                  <c:v>841.98</c:v>
                </c:pt>
                <c:pt idx="354">
                  <c:v>846.42</c:v>
                </c:pt>
                <c:pt idx="355">
                  <c:v>887.63</c:v>
                </c:pt>
                <c:pt idx="356">
                  <c:v>878.58</c:v>
                </c:pt>
                <c:pt idx="357">
                  <c:v>815.7</c:v>
                </c:pt>
                <c:pt idx="358">
                  <c:v>822.34999999999911</c:v>
                </c:pt>
                <c:pt idx="359">
                  <c:v>838.74</c:v>
                </c:pt>
                <c:pt idx="360">
                  <c:v>875.84999999999911</c:v>
                </c:pt>
                <c:pt idx="361">
                  <c:v>863.14</c:v>
                </c:pt>
                <c:pt idx="362">
                  <c:v>785.75</c:v>
                </c:pt>
                <c:pt idx="363">
                  <c:v>817.06</c:v>
                </c:pt>
                <c:pt idx="364">
                  <c:v>850.84999999999911</c:v>
                </c:pt>
                <c:pt idx="365">
                  <c:v>867.92</c:v>
                </c:pt>
                <c:pt idx="366">
                  <c:v>935.31999999999948</c:v>
                </c:pt>
                <c:pt idx="367">
                  <c:v>932.59</c:v>
                </c:pt>
                <c:pt idx="368">
                  <c:v>932.42</c:v>
                </c:pt>
                <c:pt idx="369">
                  <c:v>924.49</c:v>
                </c:pt>
                <c:pt idx="370">
                  <c:v>993.33999999999946</c:v>
                </c:pt>
                <c:pt idx="371">
                  <c:v>963.99</c:v>
                </c:pt>
                <c:pt idx="372">
                  <c:v>947.27000000000055</c:v>
                </c:pt>
                <c:pt idx="373">
                  <c:v>974.58</c:v>
                </c:pt>
                <c:pt idx="374">
                  <c:v>1003.87</c:v>
                </c:pt>
                <c:pt idx="375">
                  <c:v>997.75</c:v>
                </c:pt>
                <c:pt idx="376">
                  <c:v>991.75</c:v>
                </c:pt>
                <c:pt idx="377">
                  <c:v>976.88</c:v>
                </c:pt>
                <c:pt idx="378">
                  <c:v>952.33999999999946</c:v>
                </c:pt>
                <c:pt idx="379">
                  <c:v>881.47</c:v>
                </c:pt>
                <c:pt idx="380">
                  <c:v>849.98</c:v>
                </c:pt>
                <c:pt idx="381">
                  <c:v>852.55</c:v>
                </c:pt>
                <c:pt idx="382">
                  <c:v>888.98</c:v>
                </c:pt>
                <c:pt idx="383">
                  <c:v>875</c:v>
                </c:pt>
                <c:pt idx="384">
                  <c:v>871.1</c:v>
                </c:pt>
                <c:pt idx="385">
                  <c:v>824.39</c:v>
                </c:pt>
                <c:pt idx="386">
                  <c:v>822.77000000000055</c:v>
                </c:pt>
                <c:pt idx="387">
                  <c:v>848.3599999999991</c:v>
                </c:pt>
                <c:pt idx="388">
                  <c:v>819.54</c:v>
                </c:pt>
                <c:pt idx="389">
                  <c:v>811.93</c:v>
                </c:pt>
                <c:pt idx="390">
                  <c:v>808.6</c:v>
                </c:pt>
                <c:pt idx="391">
                  <c:v>901.31</c:v>
                </c:pt>
                <c:pt idx="392">
                  <c:v>896.25</c:v>
                </c:pt>
                <c:pt idx="393">
                  <c:v>991.72</c:v>
                </c:pt>
                <c:pt idx="394">
                  <c:v>1039.28</c:v>
                </c:pt>
                <c:pt idx="395">
                  <c:v>1046.54</c:v>
                </c:pt>
                <c:pt idx="396">
                  <c:v>1075.7</c:v>
                </c:pt>
                <c:pt idx="397">
                  <c:v>1112.1599999999999</c:v>
                </c:pt>
                <c:pt idx="398">
                  <c:v>1130.03</c:v>
                </c:pt>
                <c:pt idx="399">
                  <c:v>1226.2</c:v>
                </c:pt>
                <c:pt idx="400">
                  <c:v>1199.98</c:v>
                </c:pt>
                <c:pt idx="401">
                  <c:v>1221.96</c:v>
                </c:pt>
                <c:pt idx="402">
                  <c:v>1199.22</c:v>
                </c:pt>
                <c:pt idx="403">
                  <c:v>1216.1599999999999</c:v>
                </c:pt>
                <c:pt idx="404">
                  <c:v>1233.1299999999999</c:v>
                </c:pt>
                <c:pt idx="405">
                  <c:v>1225.2</c:v>
                </c:pt>
                <c:pt idx="406">
                  <c:v>1276.02</c:v>
                </c:pt>
                <c:pt idx="407">
                  <c:v>1258.6399999999999</c:v>
                </c:pt>
                <c:pt idx="408">
                  <c:v>1220.58</c:v>
                </c:pt>
                <c:pt idx="409">
                  <c:v>1154.6299999999999</c:v>
                </c:pt>
                <c:pt idx="410">
                  <c:v>1164.8899999999999</c:v>
                </c:pt>
                <c:pt idx="411">
                  <c:v>1170.75</c:v>
                </c:pt>
                <c:pt idx="412">
                  <c:v>1104.8499999999999</c:v>
                </c:pt>
                <c:pt idx="413">
                  <c:v>1132.4000000000001</c:v>
                </c:pt>
                <c:pt idx="414">
                  <c:v>1115.28</c:v>
                </c:pt>
                <c:pt idx="415">
                  <c:v>1224.3799999999999</c:v>
                </c:pt>
                <c:pt idx="416">
                  <c:v>1206.71</c:v>
                </c:pt>
                <c:pt idx="417">
                  <c:v>1207.3799999999999</c:v>
                </c:pt>
                <c:pt idx="418">
                  <c:v>1188.94</c:v>
                </c:pt>
                <c:pt idx="419">
                  <c:v>1211.57</c:v>
                </c:pt>
                <c:pt idx="420">
                  <c:v>1286.77</c:v>
                </c:pt>
                <c:pt idx="421">
                  <c:v>1284.01</c:v>
                </c:pt>
                <c:pt idx="422">
                  <c:v>1266.78</c:v>
                </c:pt>
                <c:pt idx="423">
                  <c:v>1258.06</c:v>
                </c:pt>
                <c:pt idx="424">
                  <c:v>1315.41</c:v>
                </c:pt>
                <c:pt idx="425">
                  <c:v>1335.46</c:v>
                </c:pt>
                <c:pt idx="426">
                  <c:v>1347.45</c:v>
                </c:pt>
                <c:pt idx="427">
                  <c:v>1334.01</c:v>
                </c:pt>
                <c:pt idx="428">
                  <c:v>1328.6299999999999</c:v>
                </c:pt>
                <c:pt idx="429">
                  <c:v>1374.31</c:v>
                </c:pt>
                <c:pt idx="430">
                  <c:v>1472.1299999999999</c:v>
                </c:pt>
                <c:pt idx="431">
                  <c:v>1546.6699999999998</c:v>
                </c:pt>
                <c:pt idx="432">
                  <c:v>1570.99</c:v>
                </c:pt>
                <c:pt idx="433">
                  <c:v>1709.06</c:v>
                </c:pt>
                <c:pt idx="434">
                  <c:v>1818.61</c:v>
                </c:pt>
                <c:pt idx="435">
                  <c:v>1783.98</c:v>
                </c:pt>
                <c:pt idx="436">
                  <c:v>1876.71</c:v>
                </c:pt>
                <c:pt idx="437">
                  <c:v>1892.72</c:v>
                </c:pt>
                <c:pt idx="438">
                  <c:v>1775.31</c:v>
                </c:pt>
                <c:pt idx="439">
                  <c:v>1898.34</c:v>
                </c:pt>
                <c:pt idx="440">
                  <c:v>1767.58</c:v>
                </c:pt>
                <c:pt idx="441">
                  <c:v>1877.71</c:v>
                </c:pt>
                <c:pt idx="442">
                  <c:v>1914.23</c:v>
                </c:pt>
                <c:pt idx="443">
                  <c:v>1895.95</c:v>
                </c:pt>
                <c:pt idx="444">
                  <c:v>2158.04</c:v>
                </c:pt>
                <c:pt idx="445">
                  <c:v>2223.9899999999998</c:v>
                </c:pt>
                <c:pt idx="446">
                  <c:v>2304.69</c:v>
                </c:pt>
                <c:pt idx="447">
                  <c:v>2286.36</c:v>
                </c:pt>
                <c:pt idx="448">
                  <c:v>2291.5700000000002</c:v>
                </c:pt>
                <c:pt idx="449">
                  <c:v>2418.5300000000002</c:v>
                </c:pt>
                <c:pt idx="450">
                  <c:v>2572.0700000000002</c:v>
                </c:pt>
                <c:pt idx="451">
                  <c:v>2662.9500000000012</c:v>
                </c:pt>
                <c:pt idx="452">
                  <c:v>2596.2799999999997</c:v>
                </c:pt>
                <c:pt idx="453">
                  <c:v>1993.53</c:v>
                </c:pt>
                <c:pt idx="454">
                  <c:v>1833.55</c:v>
                </c:pt>
                <c:pt idx="455">
                  <c:v>1938.83</c:v>
                </c:pt>
                <c:pt idx="456">
                  <c:v>1958.22</c:v>
                </c:pt>
                <c:pt idx="457">
                  <c:v>2071.62</c:v>
                </c:pt>
                <c:pt idx="458">
                  <c:v>1988.06</c:v>
                </c:pt>
                <c:pt idx="459">
                  <c:v>2032.33</c:v>
                </c:pt>
                <c:pt idx="460">
                  <c:v>2031.12</c:v>
                </c:pt>
                <c:pt idx="461">
                  <c:v>2141.71</c:v>
                </c:pt>
                <c:pt idx="462">
                  <c:v>2128.73</c:v>
                </c:pt>
                <c:pt idx="463">
                  <c:v>2031.6499999999999</c:v>
                </c:pt>
                <c:pt idx="464">
                  <c:v>2112.9100000000012</c:v>
                </c:pt>
                <c:pt idx="465">
                  <c:v>2148.65</c:v>
                </c:pt>
                <c:pt idx="466">
                  <c:v>2114.5100000000002</c:v>
                </c:pt>
                <c:pt idx="467">
                  <c:v>2168.5700000000002</c:v>
                </c:pt>
                <c:pt idx="468">
                  <c:v>2342.3200000000002</c:v>
                </c:pt>
                <c:pt idx="469">
                  <c:v>2258.3900000000012</c:v>
                </c:pt>
                <c:pt idx="470">
                  <c:v>2293.62</c:v>
                </c:pt>
                <c:pt idx="471">
                  <c:v>2418.8000000000002</c:v>
                </c:pt>
                <c:pt idx="472">
                  <c:v>2480.15</c:v>
                </c:pt>
                <c:pt idx="473">
                  <c:v>2440.06</c:v>
                </c:pt>
                <c:pt idx="474">
                  <c:v>2660.66</c:v>
                </c:pt>
                <c:pt idx="475">
                  <c:v>2737.27</c:v>
                </c:pt>
                <c:pt idx="476">
                  <c:v>2692.82</c:v>
                </c:pt>
                <c:pt idx="477">
                  <c:v>2645.08</c:v>
                </c:pt>
                <c:pt idx="478">
                  <c:v>2706.27</c:v>
                </c:pt>
                <c:pt idx="479">
                  <c:v>2753.2</c:v>
                </c:pt>
                <c:pt idx="480">
                  <c:v>2590.54</c:v>
                </c:pt>
                <c:pt idx="481">
                  <c:v>2627.25</c:v>
                </c:pt>
                <c:pt idx="482">
                  <c:v>2707.21</c:v>
                </c:pt>
                <c:pt idx="483">
                  <c:v>2656.7599999999998</c:v>
                </c:pt>
                <c:pt idx="484">
                  <c:v>2876.66</c:v>
                </c:pt>
                <c:pt idx="485">
                  <c:v>2880.69</c:v>
                </c:pt>
                <c:pt idx="486">
                  <c:v>2905.2</c:v>
                </c:pt>
                <c:pt idx="487">
                  <c:v>2614.36</c:v>
                </c:pt>
                <c:pt idx="488">
                  <c:v>2452.48</c:v>
                </c:pt>
                <c:pt idx="489">
                  <c:v>2442.3300000000022</c:v>
                </c:pt>
                <c:pt idx="490">
                  <c:v>2559.65</c:v>
                </c:pt>
                <c:pt idx="491">
                  <c:v>2633.66</c:v>
                </c:pt>
                <c:pt idx="492">
                  <c:v>2736.3900000000012</c:v>
                </c:pt>
                <c:pt idx="493">
                  <c:v>2882.18</c:v>
                </c:pt>
                <c:pt idx="494">
                  <c:v>2913.86</c:v>
                </c:pt>
                <c:pt idx="495">
                  <c:v>2887.8700000000022</c:v>
                </c:pt>
                <c:pt idx="496">
                  <c:v>3027.5</c:v>
                </c:pt>
                <c:pt idx="497">
                  <c:v>2906.75</c:v>
                </c:pt>
                <c:pt idx="498">
                  <c:v>3024.82</c:v>
                </c:pt>
                <c:pt idx="499">
                  <c:v>3043.6</c:v>
                </c:pt>
                <c:pt idx="500">
                  <c:v>3016.77</c:v>
                </c:pt>
                <c:pt idx="501">
                  <c:v>3069.1</c:v>
                </c:pt>
                <c:pt idx="502">
                  <c:v>2894.68</c:v>
                </c:pt>
                <c:pt idx="503">
                  <c:v>3168.8300000000022</c:v>
                </c:pt>
                <c:pt idx="504">
                  <c:v>3223.3900000000012</c:v>
                </c:pt>
                <c:pt idx="505">
                  <c:v>3267.67</c:v>
                </c:pt>
                <c:pt idx="506">
                  <c:v>3235.4700000000012</c:v>
                </c:pt>
                <c:pt idx="507">
                  <c:v>3359.12</c:v>
                </c:pt>
                <c:pt idx="508">
                  <c:v>3396.88</c:v>
                </c:pt>
                <c:pt idx="509">
                  <c:v>3318.52</c:v>
                </c:pt>
                <c:pt idx="510">
                  <c:v>3393.7799999999997</c:v>
                </c:pt>
                <c:pt idx="511">
                  <c:v>3257.3500000000022</c:v>
                </c:pt>
                <c:pt idx="512">
                  <c:v>3271.66</c:v>
                </c:pt>
                <c:pt idx="513">
                  <c:v>3226.2799999999997</c:v>
                </c:pt>
                <c:pt idx="514">
                  <c:v>3305.16</c:v>
                </c:pt>
                <c:pt idx="515">
                  <c:v>3301.11</c:v>
                </c:pt>
                <c:pt idx="516">
                  <c:v>3310.03</c:v>
                </c:pt>
                <c:pt idx="517">
                  <c:v>3370.8100000000022</c:v>
                </c:pt>
                <c:pt idx="518">
                  <c:v>3435.11</c:v>
                </c:pt>
                <c:pt idx="519">
                  <c:v>3427.55</c:v>
                </c:pt>
                <c:pt idx="520">
                  <c:v>3527.4300000000012</c:v>
                </c:pt>
                <c:pt idx="521">
                  <c:v>3516.08</c:v>
                </c:pt>
                <c:pt idx="522">
                  <c:v>3539.4700000000012</c:v>
                </c:pt>
                <c:pt idx="523">
                  <c:v>3651.25</c:v>
                </c:pt>
                <c:pt idx="524">
                  <c:v>3555.12</c:v>
                </c:pt>
                <c:pt idx="525">
                  <c:v>3680.59</c:v>
                </c:pt>
                <c:pt idx="526">
                  <c:v>3683.9500000000012</c:v>
                </c:pt>
                <c:pt idx="527">
                  <c:v>3754.09</c:v>
                </c:pt>
                <c:pt idx="528">
                  <c:v>3978.36</c:v>
                </c:pt>
                <c:pt idx="529">
                  <c:v>3832.02</c:v>
                </c:pt>
                <c:pt idx="530">
                  <c:v>3635.96</c:v>
                </c:pt>
                <c:pt idx="531">
                  <c:v>3681.69</c:v>
                </c:pt>
                <c:pt idx="532">
                  <c:v>3758.3700000000022</c:v>
                </c:pt>
                <c:pt idx="533">
                  <c:v>3624.96</c:v>
                </c:pt>
                <c:pt idx="534">
                  <c:v>3764.5</c:v>
                </c:pt>
                <c:pt idx="535">
                  <c:v>3913.42</c:v>
                </c:pt>
                <c:pt idx="536">
                  <c:v>3843.19</c:v>
                </c:pt>
                <c:pt idx="537">
                  <c:v>3908.12</c:v>
                </c:pt>
                <c:pt idx="538">
                  <c:v>3739.23</c:v>
                </c:pt>
                <c:pt idx="539">
                  <c:v>3834.44</c:v>
                </c:pt>
                <c:pt idx="540">
                  <c:v>3843.86</c:v>
                </c:pt>
                <c:pt idx="541">
                  <c:v>4011.05</c:v>
                </c:pt>
                <c:pt idx="542">
                  <c:v>4157.6900000000014</c:v>
                </c:pt>
                <c:pt idx="543">
                  <c:v>4321.2700000000013</c:v>
                </c:pt>
                <c:pt idx="544">
                  <c:v>4465.1400000000003</c:v>
                </c:pt>
                <c:pt idx="545">
                  <c:v>4556.1000000000004</c:v>
                </c:pt>
                <c:pt idx="546">
                  <c:v>4708.4699999999993</c:v>
                </c:pt>
                <c:pt idx="547">
                  <c:v>4610.5600000000004</c:v>
                </c:pt>
                <c:pt idx="548">
                  <c:v>4789.08</c:v>
                </c:pt>
                <c:pt idx="549">
                  <c:v>4755.4800000000005</c:v>
                </c:pt>
                <c:pt idx="550">
                  <c:v>5074.49</c:v>
                </c:pt>
                <c:pt idx="551">
                  <c:v>5117.1200000000044</c:v>
                </c:pt>
                <c:pt idx="552">
                  <c:v>5395.3</c:v>
                </c:pt>
                <c:pt idx="553">
                  <c:v>5485.6200000000044</c:v>
                </c:pt>
                <c:pt idx="554">
                  <c:v>5587.14</c:v>
                </c:pt>
                <c:pt idx="555">
                  <c:v>5569.08</c:v>
                </c:pt>
                <c:pt idx="556">
                  <c:v>5643.18</c:v>
                </c:pt>
                <c:pt idx="557">
                  <c:v>5654.63</c:v>
                </c:pt>
                <c:pt idx="558">
                  <c:v>5528.91</c:v>
                </c:pt>
                <c:pt idx="559">
                  <c:v>5616.21</c:v>
                </c:pt>
                <c:pt idx="560">
                  <c:v>5882.17</c:v>
                </c:pt>
                <c:pt idx="561">
                  <c:v>6029.38</c:v>
                </c:pt>
                <c:pt idx="562">
                  <c:v>6521.7</c:v>
                </c:pt>
                <c:pt idx="563">
                  <c:v>6448.2700000000013</c:v>
                </c:pt>
                <c:pt idx="564">
                  <c:v>6813.09</c:v>
                </c:pt>
                <c:pt idx="565">
                  <c:v>6877.74</c:v>
                </c:pt>
                <c:pt idx="566">
                  <c:v>6583.48</c:v>
                </c:pt>
                <c:pt idx="567">
                  <c:v>7008.99</c:v>
                </c:pt>
                <c:pt idx="568">
                  <c:v>7331.04</c:v>
                </c:pt>
                <c:pt idx="569">
                  <c:v>7672.79</c:v>
                </c:pt>
                <c:pt idx="570">
                  <c:v>8222.61</c:v>
                </c:pt>
                <c:pt idx="571">
                  <c:v>7622.42</c:v>
                </c:pt>
                <c:pt idx="572">
                  <c:v>7945.26</c:v>
                </c:pt>
                <c:pt idx="573">
                  <c:v>7442.08</c:v>
                </c:pt>
                <c:pt idx="574">
                  <c:v>7823.13</c:v>
                </c:pt>
                <c:pt idx="575">
                  <c:v>7908.25</c:v>
                </c:pt>
                <c:pt idx="576">
                  <c:v>7906.5</c:v>
                </c:pt>
                <c:pt idx="577">
                  <c:v>8545.7199999999848</c:v>
                </c:pt>
                <c:pt idx="578">
                  <c:v>8799.81</c:v>
                </c:pt>
                <c:pt idx="579">
                  <c:v>9063.3699999999735</c:v>
                </c:pt>
                <c:pt idx="580">
                  <c:v>8899.9499999999844</c:v>
                </c:pt>
                <c:pt idx="581">
                  <c:v>8952.02</c:v>
                </c:pt>
                <c:pt idx="582">
                  <c:v>8883.2900000000009</c:v>
                </c:pt>
                <c:pt idx="583">
                  <c:v>7539.07</c:v>
                </c:pt>
                <c:pt idx="584">
                  <c:v>7842.6200000000044</c:v>
                </c:pt>
                <c:pt idx="585">
                  <c:v>8592.1</c:v>
                </c:pt>
                <c:pt idx="586">
                  <c:v>9116.5499999999847</c:v>
                </c:pt>
                <c:pt idx="587">
                  <c:v>9181.43</c:v>
                </c:pt>
                <c:pt idx="588">
                  <c:v>9358.83</c:v>
                </c:pt>
                <c:pt idx="589">
                  <c:v>9306.58</c:v>
                </c:pt>
                <c:pt idx="590">
                  <c:v>9786.16</c:v>
                </c:pt>
                <c:pt idx="591">
                  <c:v>10789.04</c:v>
                </c:pt>
                <c:pt idx="592">
                  <c:v>10559.740000000014</c:v>
                </c:pt>
                <c:pt idx="593">
                  <c:v>10970.8</c:v>
                </c:pt>
                <c:pt idx="594">
                  <c:v>10655.15</c:v>
                </c:pt>
                <c:pt idx="595">
                  <c:v>10829.28</c:v>
                </c:pt>
                <c:pt idx="596">
                  <c:v>10336.950000000001</c:v>
                </c:pt>
                <c:pt idx="597">
                  <c:v>10729.859999999975</c:v>
                </c:pt>
                <c:pt idx="598">
                  <c:v>10877.81</c:v>
                </c:pt>
                <c:pt idx="599">
                  <c:v>11497.12</c:v>
                </c:pt>
                <c:pt idx="600">
                  <c:v>10940.53</c:v>
                </c:pt>
                <c:pt idx="601">
                  <c:v>10128.31</c:v>
                </c:pt>
                <c:pt idx="602">
                  <c:v>10921.92</c:v>
                </c:pt>
                <c:pt idx="603">
                  <c:v>10733.91</c:v>
                </c:pt>
                <c:pt idx="604">
                  <c:v>10522.33</c:v>
                </c:pt>
                <c:pt idx="605">
                  <c:v>10447.89</c:v>
                </c:pt>
                <c:pt idx="606">
                  <c:v>10521.98</c:v>
                </c:pt>
                <c:pt idx="607">
                  <c:v>11215.1</c:v>
                </c:pt>
                <c:pt idx="608">
                  <c:v>10650.92</c:v>
                </c:pt>
                <c:pt idx="609">
                  <c:v>10971.14000000001</c:v>
                </c:pt>
                <c:pt idx="610">
                  <c:v>10414.49</c:v>
                </c:pt>
                <c:pt idx="611">
                  <c:v>10787.99</c:v>
                </c:pt>
                <c:pt idx="612">
                  <c:v>10887.359999999975</c:v>
                </c:pt>
                <c:pt idx="613">
                  <c:v>10495.28</c:v>
                </c:pt>
                <c:pt idx="614">
                  <c:v>9878.7800000000007</c:v>
                </c:pt>
                <c:pt idx="615">
                  <c:v>10734.97</c:v>
                </c:pt>
                <c:pt idx="616">
                  <c:v>10911.94</c:v>
                </c:pt>
                <c:pt idx="617">
                  <c:v>10502.4</c:v>
                </c:pt>
                <c:pt idx="618">
                  <c:v>10522.81</c:v>
                </c:pt>
                <c:pt idx="619">
                  <c:v>9949.75</c:v>
                </c:pt>
                <c:pt idx="620">
                  <c:v>8847.56</c:v>
                </c:pt>
                <c:pt idx="621">
                  <c:v>9075.1400000000049</c:v>
                </c:pt>
                <c:pt idx="622">
                  <c:v>9851.56</c:v>
                </c:pt>
                <c:pt idx="623">
                  <c:v>10021.57</c:v>
                </c:pt>
                <c:pt idx="624">
                  <c:v>9920</c:v>
                </c:pt>
                <c:pt idx="625">
                  <c:v>10106.129999999985</c:v>
                </c:pt>
                <c:pt idx="626">
                  <c:v>10403.94</c:v>
                </c:pt>
                <c:pt idx="627">
                  <c:v>9946.2199999999848</c:v>
                </c:pt>
                <c:pt idx="628">
                  <c:v>9925.25</c:v>
                </c:pt>
                <c:pt idx="629">
                  <c:v>9243.26</c:v>
                </c:pt>
                <c:pt idx="630">
                  <c:v>8736.59</c:v>
                </c:pt>
                <c:pt idx="631">
                  <c:v>8663.5</c:v>
                </c:pt>
                <c:pt idx="632">
                  <c:v>7591.93</c:v>
                </c:pt>
                <c:pt idx="633">
                  <c:v>8397.0300000000007</c:v>
                </c:pt>
                <c:pt idx="634">
                  <c:v>8896.09</c:v>
                </c:pt>
                <c:pt idx="635">
                  <c:v>8341.6299999999846</c:v>
                </c:pt>
                <c:pt idx="636">
                  <c:v>8053.81</c:v>
                </c:pt>
                <c:pt idx="637">
                  <c:v>7891.08</c:v>
                </c:pt>
                <c:pt idx="638">
                  <c:v>7992.13</c:v>
                </c:pt>
                <c:pt idx="639">
                  <c:v>8480.09</c:v>
                </c:pt>
                <c:pt idx="640">
                  <c:v>8850.26</c:v>
                </c:pt>
                <c:pt idx="641">
                  <c:v>8985.44</c:v>
                </c:pt>
                <c:pt idx="642">
                  <c:v>9233.7999999999847</c:v>
                </c:pt>
                <c:pt idx="643">
                  <c:v>9415.82</c:v>
                </c:pt>
                <c:pt idx="644">
                  <c:v>9275.06</c:v>
                </c:pt>
                <c:pt idx="645">
                  <c:v>9801.1200000000008</c:v>
                </c:pt>
                <c:pt idx="646">
                  <c:v>9782.45999999997</c:v>
                </c:pt>
                <c:pt idx="647">
                  <c:v>10453.92</c:v>
                </c:pt>
                <c:pt idx="648">
                  <c:v>10488.07</c:v>
                </c:pt>
                <c:pt idx="649">
                  <c:v>10583.92</c:v>
                </c:pt>
                <c:pt idx="650">
                  <c:v>10357.700000000004</c:v>
                </c:pt>
                <c:pt idx="651">
                  <c:v>10225.57</c:v>
                </c:pt>
                <c:pt idx="652">
                  <c:v>10188.450000000001</c:v>
                </c:pt>
                <c:pt idx="653">
                  <c:v>10435.48</c:v>
                </c:pt>
                <c:pt idx="654">
                  <c:v>10139.709999999985</c:v>
                </c:pt>
                <c:pt idx="655">
                  <c:v>10173.92</c:v>
                </c:pt>
                <c:pt idx="656">
                  <c:v>10080.27</c:v>
                </c:pt>
                <c:pt idx="657">
                  <c:v>10027.469999999976</c:v>
                </c:pt>
                <c:pt idx="658">
                  <c:v>10428.02</c:v>
                </c:pt>
                <c:pt idx="659">
                  <c:v>10783.01</c:v>
                </c:pt>
                <c:pt idx="660">
                  <c:v>10489.94</c:v>
                </c:pt>
                <c:pt idx="661">
                  <c:v>10766.23000000001</c:v>
                </c:pt>
                <c:pt idx="662">
                  <c:v>10503.76</c:v>
                </c:pt>
                <c:pt idx="663">
                  <c:v>10192.51</c:v>
                </c:pt>
                <c:pt idx="664">
                  <c:v>10467.48</c:v>
                </c:pt>
                <c:pt idx="665">
                  <c:v>10274.969999999976</c:v>
                </c:pt>
                <c:pt idx="666">
                  <c:v>10640.91</c:v>
                </c:pt>
                <c:pt idx="667">
                  <c:v>10481.6</c:v>
                </c:pt>
                <c:pt idx="668">
                  <c:v>10568.7</c:v>
                </c:pt>
                <c:pt idx="669">
                  <c:v>10440.07</c:v>
                </c:pt>
                <c:pt idx="670">
                  <c:v>10805.869999999975</c:v>
                </c:pt>
                <c:pt idx="671">
                  <c:v>10717.5</c:v>
                </c:pt>
                <c:pt idx="672">
                  <c:v>10864.859999999975</c:v>
                </c:pt>
                <c:pt idx="673">
                  <c:v>10993.41</c:v>
                </c:pt>
                <c:pt idx="674">
                  <c:v>11109.32</c:v>
                </c:pt>
                <c:pt idx="675">
                  <c:v>11367.14000000001</c:v>
                </c:pt>
                <c:pt idx="676">
                  <c:v>11168.31</c:v>
                </c:pt>
                <c:pt idx="677">
                  <c:v>11150.220000000008</c:v>
                </c:pt>
                <c:pt idx="678">
                  <c:v>11185.68</c:v>
                </c:pt>
                <c:pt idx="679">
                  <c:v>11381.15</c:v>
                </c:pt>
                <c:pt idx="680">
                  <c:v>11679.07</c:v>
                </c:pt>
                <c:pt idx="681">
                  <c:v>12080.73000000001</c:v>
                </c:pt>
                <c:pt idx="682">
                  <c:v>12221.93</c:v>
                </c:pt>
                <c:pt idx="683">
                  <c:v>12463.15</c:v>
                </c:pt>
                <c:pt idx="684">
                  <c:v>12621.69</c:v>
                </c:pt>
                <c:pt idx="685">
                  <c:v>12268.630000000006</c:v>
                </c:pt>
                <c:pt idx="686">
                  <c:v>12354.349999999986</c:v>
                </c:pt>
                <c:pt idx="687">
                  <c:v>13062.91</c:v>
                </c:pt>
                <c:pt idx="688">
                  <c:v>13627.64000000001</c:v>
                </c:pt>
                <c:pt idx="689">
                  <c:v>13408.62</c:v>
                </c:pt>
                <c:pt idx="690">
                  <c:v>13211.99</c:v>
                </c:pt>
                <c:pt idx="691">
                  <c:v>13357.740000000014</c:v>
                </c:pt>
                <c:pt idx="692">
                  <c:v>13895.630000000006</c:v>
                </c:pt>
                <c:pt idx="693">
                  <c:v>13930.01</c:v>
                </c:pt>
                <c:pt idx="694">
                  <c:v>13371.720000000008</c:v>
                </c:pt>
                <c:pt idx="695">
                  <c:v>13264.82</c:v>
                </c:pt>
                <c:pt idx="696">
                  <c:v>12650.359999999975</c:v>
                </c:pt>
                <c:pt idx="697">
                  <c:v>12266.39</c:v>
                </c:pt>
                <c:pt idx="698">
                  <c:v>12262.89</c:v>
                </c:pt>
                <c:pt idx="699">
                  <c:v>12820.130000000006</c:v>
                </c:pt>
                <c:pt idx="700">
                  <c:v>12638.32</c:v>
                </c:pt>
                <c:pt idx="701">
                  <c:v>11350.01</c:v>
                </c:pt>
                <c:pt idx="702">
                  <c:v>11378.02</c:v>
                </c:pt>
                <c:pt idx="703">
                  <c:v>11543.55</c:v>
                </c:pt>
                <c:pt idx="704">
                  <c:v>10850.66</c:v>
                </c:pt>
                <c:pt idx="705">
                  <c:v>9325.01</c:v>
                </c:pt>
                <c:pt idx="706">
                  <c:v>8829.0400000000009</c:v>
                </c:pt>
                <c:pt idx="707">
                  <c:v>8776.39</c:v>
                </c:pt>
                <c:pt idx="708">
                  <c:v>8000.8600000000024</c:v>
                </c:pt>
                <c:pt idx="709">
                  <c:v>7062.93</c:v>
                </c:pt>
                <c:pt idx="710">
                  <c:v>7608.92</c:v>
                </c:pt>
                <c:pt idx="711">
                  <c:v>8168.1200000000044</c:v>
                </c:pt>
                <c:pt idx="712">
                  <c:v>8500.33</c:v>
                </c:pt>
                <c:pt idx="713">
                  <c:v>8447</c:v>
                </c:pt>
                <c:pt idx="714">
                  <c:v>9171.61</c:v>
                </c:pt>
                <c:pt idx="715">
                  <c:v>9496.2800000000007</c:v>
                </c:pt>
                <c:pt idx="716">
                  <c:v>9712.2800000000007</c:v>
                </c:pt>
                <c:pt idx="717">
                  <c:v>9712.7300000000068</c:v>
                </c:pt>
                <c:pt idx="718">
                  <c:v>10344.84</c:v>
                </c:pt>
                <c:pt idx="719">
                  <c:v>10428.049999999987</c:v>
                </c:pt>
                <c:pt idx="720">
                  <c:v>10067.33</c:v>
                </c:pt>
                <c:pt idx="721">
                  <c:v>10325.26</c:v>
                </c:pt>
                <c:pt idx="722">
                  <c:v>10856.630000000006</c:v>
                </c:pt>
                <c:pt idx="723">
                  <c:v>11008.61</c:v>
                </c:pt>
                <c:pt idx="724">
                  <c:v>10136.629999999985</c:v>
                </c:pt>
                <c:pt idx="725">
                  <c:v>9774.02</c:v>
                </c:pt>
                <c:pt idx="726">
                  <c:v>8300.02</c:v>
                </c:pt>
              </c:numCache>
            </c:numRef>
          </c:val>
        </c:ser>
        <c:marker val="1"/>
        <c:axId val="44214144"/>
        <c:axId val="44215680"/>
      </c:lineChart>
      <c:catAx>
        <c:axId val="44214144"/>
        <c:scaling>
          <c:orientation val="minMax"/>
        </c:scaling>
        <c:axPos val="b"/>
        <c:numFmt formatCode="General" sourceLinked="1"/>
        <c:tickLblPos val="nextTo"/>
        <c:crossAx val="44215680"/>
        <c:crosses val="autoZero"/>
        <c:auto val="1"/>
        <c:lblAlgn val="ctr"/>
        <c:lblOffset val="100"/>
        <c:tickLblSkip val="40"/>
        <c:tickMarkSkip val="10"/>
      </c:catAx>
      <c:valAx>
        <c:axId val="44215680"/>
        <c:scaling>
          <c:orientation val="minMax"/>
        </c:scaling>
        <c:axPos val="l"/>
        <c:numFmt formatCode="General" sourceLinked="1"/>
        <c:majorTickMark val="none"/>
        <c:tickLblPos val="nextTo"/>
        <c:crossAx val="44214144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784" y="2438221"/>
            <a:ext cx="4441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&amp; Stock Market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2/15/2011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1447800" y="1419436"/>
          <a:ext cx="6324600" cy="275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2660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Moodys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S&amp;P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Fitch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Definitions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</a:tr>
              <a:tr h="267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Aaa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Prime Maximum Safety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Aa1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</a:t>
                      </a:r>
                      <a:r>
                        <a:rPr lang="en-US" sz="1100" baseline="0" dirty="0" smtClean="0"/>
                        <a:t> Grade Quality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192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Aa2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099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Aa3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7685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A1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Upper</a:t>
                      </a:r>
                      <a:r>
                        <a:rPr lang="en-US" sz="1100" baseline="0" dirty="0" smtClean="0"/>
                        <a:t> Medium Grade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A2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192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A3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099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Baa1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Lower Medium Grade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7685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Baa2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Baa3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447800" y="1050720"/>
          <a:ext cx="6324600" cy="362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2670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Moodys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S&amp;P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Fitch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Definitions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</a:tr>
              <a:tr h="26339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Ba1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 Investment Grade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Ba2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Speculative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Ba3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B1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Highly Speculative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B2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B3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Caa1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Substantial Risk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Caa2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poor standing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Caa3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Extremely speculative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May be in default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DDD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Default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948755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 we’ll see later when we discuss the sub-prime crisis, rating agencies are very unreliable.</a:t>
            </a:r>
          </a:p>
        </p:txBody>
      </p:sp>
      <p:pic>
        <p:nvPicPr>
          <p:cNvPr id="6" name="Picture 5" descr="credit_rating_agenc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495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16592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Mishkin</a:t>
            </a:r>
            <a:r>
              <a:rPr lang="en-US" sz="2800" b="1" dirty="0" smtClean="0"/>
              <a:t> speaks derisively of “junk bonds”.  In reality so-called junk bonds were high yield corporate bonds that funneled money to productive companies.  They short-circuited venture capital / private equity / investment banks / hedge funds, going directly to individual investors instead.</a:t>
            </a:r>
          </a:p>
        </p:txBody>
      </p:sp>
      <p:pic>
        <p:nvPicPr>
          <p:cNvPr id="4" name="Picture 3" descr="milk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86050" cy="1703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04775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Junk bonds often facilitated leveraged buyouts, allowing entrepreneurs with better management techniques to buy out a firm on credit and trim the fat by firing middle management increasing firm productivity.  Junk bonds were a main engine of growth in the 1980’s.  Michael Milken, the “junk bond king,” was a hero, not a villain.</a:t>
            </a:r>
          </a:p>
        </p:txBody>
      </p:sp>
      <p:pic>
        <p:nvPicPr>
          <p:cNvPr id="4" name="Picture 3" descr="milk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86050" cy="1703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81150"/>
            <a:ext cx="601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Higher liquidity relative to alternative assets increases the demand for bonds.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Liquidity is lumped into the risk structure of interest rates even though the classification is a bit of a misnomer.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5" name="Picture 4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1800" y="895350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Corporate bonds</a:t>
            </a:r>
          </a:p>
          <a:p>
            <a:r>
              <a:rPr lang="en-US" sz="2800" b="1" dirty="0" err="1" smtClean="0"/>
              <a:t>liquidity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B</a:t>
            </a:r>
            <a:r>
              <a:rPr lang="en-US" sz="1400" b="1" baseline="90000" dirty="0" err="1" smtClean="0"/>
              <a:t>D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↑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Treasury bonds</a:t>
            </a:r>
          </a:p>
          <a:p>
            <a:r>
              <a:rPr lang="en-US" sz="2800" b="1" dirty="0" err="1" smtClean="0"/>
              <a:t>liquidity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↓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risk premium (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 – 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)↑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is </a:t>
            </a:r>
            <a:r>
              <a:rPr lang="en-US" sz="2800" b="1" i="1" dirty="0" smtClean="0"/>
              <a:t>relative to alternative assets</a:t>
            </a:r>
            <a:r>
              <a:rPr lang="en-US" sz="2800" b="1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971550"/>
            <a:ext cx="6858000" cy="3962400"/>
            <a:chOff x="1295400" y="971550"/>
            <a:chExt cx="6858000" cy="3962400"/>
          </a:xfrm>
        </p:grpSpPr>
        <p:sp>
          <p:nvSpPr>
            <p:cNvPr id="3" name="Rectangle 2"/>
            <p:cNvSpPr/>
            <p:nvPr/>
          </p:nvSpPr>
          <p:spPr>
            <a:xfrm>
              <a:off x="1295400" y="971550"/>
              <a:ext cx="6858000" cy="3962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71"/>
            <p:cNvGrpSpPr/>
            <p:nvPr/>
          </p:nvGrpSpPr>
          <p:grpSpPr>
            <a:xfrm>
              <a:off x="1371105" y="1104874"/>
              <a:ext cx="6706648" cy="3752876"/>
              <a:chOff x="1371105" y="1014550"/>
              <a:chExt cx="6706648" cy="3752876"/>
            </a:xfrm>
          </p:grpSpPr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414134" y="1014550"/>
                <a:ext cx="3171325" cy="3752876"/>
                <a:chOff x="96" y="640"/>
                <a:chExt cx="2727" cy="3446"/>
              </a:xfrm>
            </p:grpSpPr>
            <p:grpSp>
              <p:nvGrpSpPr>
                <p:cNvPr id="64" name="Group 8"/>
                <p:cNvGrpSpPr>
                  <a:grpSpLocks/>
                </p:cNvGrpSpPr>
                <p:nvPr/>
              </p:nvGrpSpPr>
              <p:grpSpPr bwMode="auto">
                <a:xfrm>
                  <a:off x="384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6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" y="640"/>
                  <a:ext cx="133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6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98" y="640"/>
                  <a:ext cx="1125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1" y="3408"/>
                  <a:ext cx="2214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Quantity of Corporate Bonds</a:t>
                  </a:r>
                </a:p>
                <a:p>
                  <a:endParaRPr lang="en-US" sz="1400" dirty="0"/>
                </a:p>
                <a:p>
                  <a:r>
                    <a:rPr lang="en-US" sz="1400" dirty="0"/>
                    <a:t>(a) Corporate Bond Market</a:t>
                  </a:r>
                </a:p>
              </p:txBody>
            </p:sp>
          </p:grpSp>
          <p:grpSp>
            <p:nvGrpSpPr>
              <p:cNvPr id="6" name="Group 73"/>
              <p:cNvGrpSpPr>
                <a:grpSpLocks/>
              </p:cNvGrpSpPr>
              <p:nvPr/>
            </p:nvGrpSpPr>
            <p:grpSpPr bwMode="auto">
              <a:xfrm>
                <a:off x="4565689" y="1014550"/>
                <a:ext cx="3512064" cy="3752876"/>
                <a:chOff x="2806" y="640"/>
                <a:chExt cx="3020" cy="3446"/>
              </a:xfrm>
            </p:grpSpPr>
            <p:grpSp>
              <p:nvGrpSpPr>
                <p:cNvPr id="57" name="Group 9"/>
                <p:cNvGrpSpPr>
                  <a:grpSpLocks/>
                </p:cNvGrpSpPr>
                <p:nvPr/>
              </p:nvGrpSpPr>
              <p:grpSpPr bwMode="auto">
                <a:xfrm>
                  <a:off x="3312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6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33" y="640"/>
                  <a:ext cx="122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81" y="640"/>
                  <a:ext cx="117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06" y="3408"/>
                  <a:ext cx="3020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Quantity of Treasury Bonds</a:t>
                  </a:r>
                </a:p>
                <a:p>
                  <a:pPr algn="ctr"/>
                  <a:endParaRPr lang="en-US" sz="1400" dirty="0"/>
                </a:p>
                <a:p>
                  <a:pPr algn="ctr"/>
                  <a:r>
                    <a:rPr lang="en-US" sz="1400" dirty="0"/>
                    <a:t>(b) Default free (US Treasury) </a:t>
                  </a:r>
                  <a:r>
                    <a:rPr lang="en-US" sz="1400" dirty="0" smtClean="0"/>
                    <a:t>Bond Market </a:t>
                  </a:r>
                  <a:endParaRPr lang="en-US" sz="1400" dirty="0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083985" y="1885792"/>
                <a:ext cx="2030486" cy="1970096"/>
                <a:chOff x="672" y="1440"/>
                <a:chExt cx="1746" cy="1809"/>
              </a:xfrm>
            </p:grpSpPr>
            <p:sp>
              <p:nvSpPr>
                <p:cNvPr id="55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73" y="2966"/>
                  <a:ext cx="445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2083985" y="1792134"/>
                <a:ext cx="1730448" cy="1714169"/>
                <a:chOff x="672" y="1354"/>
                <a:chExt cx="1488" cy="1574"/>
              </a:xfrm>
            </p:grpSpPr>
            <p:sp>
              <p:nvSpPr>
                <p:cNvPr id="5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3" y="1354"/>
                  <a:ext cx="383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5472778" y="1903217"/>
                <a:ext cx="1994435" cy="1952671"/>
                <a:chOff x="672" y="1440"/>
                <a:chExt cx="1715" cy="1793"/>
              </a:xfrm>
            </p:grpSpPr>
            <p:sp>
              <p:nvSpPr>
                <p:cNvPr id="51" name="Line 27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11" y="2950"/>
                  <a:ext cx="476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5472778" y="1809558"/>
                <a:ext cx="1730448" cy="1714169"/>
                <a:chOff x="672" y="1354"/>
                <a:chExt cx="1488" cy="1574"/>
              </a:xfrm>
            </p:grpSpPr>
            <p:sp>
              <p:nvSpPr>
                <p:cNvPr id="4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45" y="1354"/>
                  <a:ext cx="33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11" name="Group 74"/>
              <p:cNvGrpSpPr>
                <a:grpSpLocks/>
              </p:cNvGrpSpPr>
              <p:nvPr/>
            </p:nvGrpSpPr>
            <p:grpSpPr bwMode="auto">
              <a:xfrm>
                <a:off x="1371105" y="2594763"/>
                <a:ext cx="3084103" cy="276619"/>
                <a:chOff x="59" y="2091"/>
                <a:chExt cx="2652" cy="254"/>
              </a:xfrm>
            </p:grpSpPr>
            <p:sp>
              <p:nvSpPr>
                <p:cNvPr id="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9" y="2091"/>
                  <a:ext cx="367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4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9" y="210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grpSp>
              <p:nvGrpSpPr>
                <p:cNvPr id="46" name="Group 35"/>
                <p:cNvGrpSpPr>
                  <a:grpSpLocks/>
                </p:cNvGrpSpPr>
                <p:nvPr/>
              </p:nvGrpSpPr>
              <p:grpSpPr bwMode="auto">
                <a:xfrm>
                  <a:off x="384" y="2156"/>
                  <a:ext cx="2016" cy="56"/>
                  <a:chOff x="384" y="2156"/>
                  <a:chExt cx="2016" cy="56"/>
                </a:xfrm>
              </p:grpSpPr>
              <p:sp>
                <p:nvSpPr>
                  <p:cNvPr id="4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4800605" y="2603483"/>
                <a:ext cx="3055034" cy="276620"/>
                <a:chOff x="3008" y="2099"/>
                <a:chExt cx="2627" cy="254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008" y="2099"/>
                  <a:ext cx="408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sp>
              <p:nvSpPr>
                <p:cNvPr id="4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333" y="2116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grpSp>
              <p:nvGrpSpPr>
                <p:cNvPr id="41" name="Group 38"/>
                <p:cNvGrpSpPr>
                  <a:grpSpLocks/>
                </p:cNvGrpSpPr>
                <p:nvPr/>
              </p:nvGrpSpPr>
              <p:grpSpPr bwMode="auto">
                <a:xfrm>
                  <a:off x="3308" y="2164"/>
                  <a:ext cx="2016" cy="56"/>
                  <a:chOff x="384" y="2156"/>
                  <a:chExt cx="2016" cy="56"/>
                </a:xfrm>
              </p:grpSpPr>
              <p:sp>
                <p:nvSpPr>
                  <p:cNvPr id="4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>
                <a:off x="1808369" y="2254981"/>
                <a:ext cx="1564148" cy="1600908"/>
                <a:chOff x="435" y="1779"/>
                <a:chExt cx="1345" cy="1470"/>
              </a:xfrm>
            </p:grpSpPr>
            <p:sp>
              <p:nvSpPr>
                <p:cNvPr id="37" name="Line 42"/>
                <p:cNvSpPr>
                  <a:spLocks noChangeShapeType="1"/>
                </p:cNvSpPr>
                <p:nvPr/>
              </p:nvSpPr>
              <p:spPr bwMode="auto">
                <a:xfrm>
                  <a:off x="435" y="1779"/>
                  <a:ext cx="1345" cy="13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54" y="2966"/>
                  <a:ext cx="409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4" name="Group 60"/>
              <p:cNvGrpSpPr>
                <a:grpSpLocks/>
              </p:cNvGrpSpPr>
              <p:nvPr/>
            </p:nvGrpSpPr>
            <p:grpSpPr bwMode="auto">
              <a:xfrm>
                <a:off x="6032154" y="1674516"/>
                <a:ext cx="1664161" cy="1617243"/>
                <a:chOff x="4067" y="1246"/>
                <a:chExt cx="1431" cy="1485"/>
              </a:xfrm>
            </p:grpSpPr>
            <p:sp>
              <p:nvSpPr>
                <p:cNvPr id="35" name="Line 58"/>
                <p:cNvSpPr>
                  <a:spLocks noChangeShapeType="1"/>
                </p:cNvSpPr>
                <p:nvPr/>
              </p:nvSpPr>
              <p:spPr bwMode="auto">
                <a:xfrm>
                  <a:off x="4067" y="1246"/>
                  <a:ext cx="1176" cy="11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990" y="2448"/>
                  <a:ext cx="508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15" name="Line 65"/>
              <p:cNvSpPr>
                <a:spLocks noChangeShapeType="1"/>
              </p:cNvSpPr>
              <p:nvPr/>
            </p:nvSpPr>
            <p:spPr bwMode="auto">
              <a:xfrm flipH="1">
                <a:off x="1982810" y="2112315"/>
                <a:ext cx="216306" cy="2025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 flipV="1">
                <a:off x="6856672" y="2836536"/>
                <a:ext cx="298875" cy="279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4800601" y="2233205"/>
                <a:ext cx="3072473" cy="290778"/>
                <a:chOff x="3008" y="1759"/>
                <a:chExt cx="2642" cy="267"/>
              </a:xfrm>
            </p:grpSpPr>
            <p:grpSp>
              <p:nvGrpSpPr>
                <p:cNvPr id="30" name="Group 64"/>
                <p:cNvGrpSpPr>
                  <a:grpSpLocks/>
                </p:cNvGrpSpPr>
                <p:nvPr/>
              </p:nvGrpSpPr>
              <p:grpSpPr bwMode="auto">
                <a:xfrm>
                  <a:off x="3295" y="1828"/>
                  <a:ext cx="2052" cy="56"/>
                  <a:chOff x="3295" y="1828"/>
                  <a:chExt cx="2052" cy="56"/>
                </a:xfrm>
              </p:grpSpPr>
              <p:sp>
                <p:nvSpPr>
                  <p:cNvPr id="3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856"/>
                    <a:ext cx="205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1828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008" y="1772"/>
                  <a:ext cx="431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3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48" y="1759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18" name="AutoShape 52"/>
              <p:cNvSpPr>
                <a:spLocks/>
              </p:cNvSpPr>
              <p:nvPr/>
            </p:nvSpPr>
            <p:spPr bwMode="auto">
              <a:xfrm>
                <a:off x="4256957" y="3530262"/>
                <a:ext cx="848443" cy="413088"/>
              </a:xfrm>
              <a:prstGeom prst="callout3">
                <a:avLst>
                  <a:gd name="adj1" fmla="val 18750"/>
                  <a:gd name="adj2" fmla="val -7028"/>
                  <a:gd name="adj3" fmla="val 18750"/>
                  <a:gd name="adj4" fmla="val -7028"/>
                  <a:gd name="adj5" fmla="val -87241"/>
                  <a:gd name="adj6" fmla="val -7028"/>
                  <a:gd name="adj7" fmla="val -202866"/>
                  <a:gd name="adj8" fmla="val 22106"/>
                </a:avLst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Risk Premium</a:t>
                </a:r>
              </a:p>
            </p:txBody>
          </p:sp>
          <p:grpSp>
            <p:nvGrpSpPr>
              <p:cNvPr id="19" name="Group 76"/>
              <p:cNvGrpSpPr>
                <a:grpSpLocks/>
              </p:cNvGrpSpPr>
              <p:nvPr/>
            </p:nvGrpSpPr>
            <p:grpSpPr bwMode="auto">
              <a:xfrm>
                <a:off x="4447069" y="2138452"/>
                <a:ext cx="431449" cy="871242"/>
                <a:chOff x="2704" y="1672"/>
                <a:chExt cx="371" cy="800"/>
              </a:xfrm>
            </p:grpSpPr>
            <p:sp>
              <p:nvSpPr>
                <p:cNvPr id="27" name="AutoShape 51"/>
                <p:cNvSpPr>
                  <a:spLocks/>
                </p:cNvSpPr>
                <p:nvPr/>
              </p:nvSpPr>
              <p:spPr bwMode="auto">
                <a:xfrm>
                  <a:off x="2704" y="1861"/>
                  <a:ext cx="203" cy="611"/>
                </a:xfrm>
                <a:prstGeom prst="leftBrace">
                  <a:avLst>
                    <a:gd name="adj1" fmla="val 25082"/>
                    <a:gd name="adj2" fmla="val 50000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3"/>
                <p:cNvSpPr>
                  <a:spLocks noChangeShapeType="1"/>
                </p:cNvSpPr>
                <p:nvPr/>
              </p:nvSpPr>
              <p:spPr bwMode="auto">
                <a:xfrm>
                  <a:off x="2942" y="1861"/>
                  <a:ext cx="13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62" y="1672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1371106" y="2914947"/>
                <a:ext cx="3657431" cy="276619"/>
                <a:chOff x="59" y="2385"/>
                <a:chExt cx="3145" cy="254"/>
              </a:xfrm>
            </p:grpSpPr>
            <p:grpSp>
              <p:nvGrpSpPr>
                <p:cNvPr id="21" name="Group 75"/>
                <p:cNvGrpSpPr>
                  <a:grpSpLocks/>
                </p:cNvGrpSpPr>
                <p:nvPr/>
              </p:nvGrpSpPr>
              <p:grpSpPr bwMode="auto">
                <a:xfrm>
                  <a:off x="59" y="2385"/>
                  <a:ext cx="2755" cy="254"/>
                  <a:chOff x="59" y="2385"/>
                  <a:chExt cx="2755" cy="254"/>
                </a:xfrm>
              </p:grpSpPr>
              <p:sp>
                <p:nvSpPr>
                  <p:cNvPr id="23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" y="2385"/>
                    <a:ext cx="373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sz="1200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baseline="30000" dirty="0">
                        <a:solidFill>
                          <a:srgbClr val="FF0000"/>
                        </a:solidFill>
                      </a:rPr>
                      <a:t>C</a:t>
                    </a:r>
                  </a:p>
                </p:txBody>
              </p:sp>
              <p:grpSp>
                <p:nvGrpSpPr>
                  <p:cNvPr id="2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0" y="2450"/>
                    <a:ext cx="2424" cy="56"/>
                    <a:chOff x="390" y="2450"/>
                    <a:chExt cx="2424" cy="56"/>
                  </a:xfrm>
                </p:grpSpPr>
                <p:sp>
                  <p:nvSpPr>
                    <p:cNvPr id="25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" y="2478"/>
                      <a:ext cx="242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2450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02" y="238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3" name="Picture 2" descr="t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057400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165920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Municipal bonds have a lower yield than federal bonds even though they have a higher default risk.  Why?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Income from municipal bonds is</a:t>
            </a:r>
          </a:p>
          <a:p>
            <a:pPr algn="ctr"/>
            <a:r>
              <a:rPr lang="en-US" sz="2800" b="1" dirty="0" smtClean="0"/>
              <a:t>not taxed by the federal government due to state sovereignty reasons</a:t>
            </a:r>
          </a:p>
          <a:p>
            <a:pPr algn="ctr"/>
            <a:r>
              <a:rPr lang="en-US" sz="2800" b="1" dirty="0" smtClean="0"/>
              <a:t>(11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amendment).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3" name="Picture 2" descr="t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057400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203835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Just as lowering risk raises expected return, making bond income tax-free similarly raises expected return.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93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278850"/>
            <a:ext cx="723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 of interest rates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relationship among the interest rates on various bonds with the same term to maturity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 of interest rates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relationship among the interest rates on various bonds with different terms to maturity</a:t>
            </a:r>
          </a:p>
        </p:txBody>
      </p:sp>
      <p:pic>
        <p:nvPicPr>
          <p:cNvPr id="10" name="Picture 9" descr="d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36" y="1473511"/>
            <a:ext cx="1636364" cy="1022039"/>
          </a:xfrm>
          <a:prstGeom prst="rect">
            <a:avLst/>
          </a:prstGeom>
        </p:spPr>
      </p:pic>
      <p:pic>
        <p:nvPicPr>
          <p:cNvPr id="11" name="Picture 10" descr="backtothefu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3028950"/>
            <a:ext cx="1766888" cy="976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239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Municipal bonds</a:t>
            </a:r>
          </a:p>
          <a:p>
            <a:r>
              <a:rPr lang="en-US" sz="2800" b="1" dirty="0" err="1" smtClean="0"/>
              <a:t>taxes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M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BM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BM</a:t>
            </a:r>
            <a:r>
              <a:rPr lang="en-US" sz="2800" b="1" dirty="0" smtClean="0"/>
              <a:t>↓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M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BM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BM</a:t>
            </a:r>
            <a:r>
              <a:rPr lang="en-US" sz="2800" b="1" dirty="0" smtClean="0"/>
              <a:t>↓)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Treasury bonds</a:t>
            </a:r>
          </a:p>
          <a:p>
            <a:r>
              <a:rPr lang="en-US" sz="2800" b="1" dirty="0" err="1" smtClean="0"/>
              <a:t>taxes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↑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↑)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Taxes are </a:t>
            </a:r>
            <a:r>
              <a:rPr lang="en-US" sz="2800" b="1" i="1" dirty="0" smtClean="0"/>
              <a:t>relative to alternative assets</a:t>
            </a:r>
            <a:r>
              <a:rPr lang="en-US" sz="2800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5" name="Picture 4" descr="t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057400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4775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Risk structure factors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risk: </a:t>
            </a:r>
            <a:r>
              <a:rPr lang="en-US" sz="2800" b="1" dirty="0" err="1" smtClean="0"/>
              <a:t>risk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liquidity: </a:t>
            </a:r>
            <a:r>
              <a:rPr lang="en-US" sz="2800" b="1" dirty="0" err="1" smtClean="0"/>
              <a:t>liquidity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tax: </a:t>
            </a:r>
            <a:r>
              <a:rPr lang="en-US" sz="2800" b="1" dirty="0" err="1" smtClean="0"/>
              <a:t>tax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051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bankrupt_news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05150"/>
            <a:ext cx="170597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Picture 5" descr="tax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105150"/>
            <a:ext cx="137160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278850"/>
            <a:ext cx="723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curve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plot of the yields of bonds with differing</a:t>
            </a:r>
          </a:p>
          <a:p>
            <a:pPr algn="ctr"/>
            <a:r>
              <a:rPr lang="en-US" sz="2800" b="1" dirty="0" smtClean="0"/>
              <a:t>terms to maturity but the same risk structure (risk, liquidity, and tax considerations)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inverted yield curve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downward sloping yield curve</a:t>
            </a:r>
          </a:p>
        </p:txBody>
      </p:sp>
      <p:pic>
        <p:nvPicPr>
          <p:cNvPr id="10" name="Picture 9" descr="y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9418"/>
            <a:ext cx="2010705" cy="18029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7" descr="fig06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123950"/>
            <a:ext cx="5934075" cy="371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9535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Term structure empirical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interest rates on bonds of different maturities move together over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low short-term interest rates usually mean upward sloping yield curves; high short-term interest rates usually mean downward sloping yield curves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yield curves almost always slope upward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8" name="Picture 7" descr="more_you_kn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3981450"/>
            <a:ext cx="1571625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34581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Term structure theories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expectations theory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segmented markets theory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premium theory /</a:t>
            </a:r>
          </a:p>
          <a:p>
            <a:r>
              <a:rPr lang="en-US" sz="2800" b="1" dirty="0" smtClean="0"/>
              <a:t>   preferred habitat theory</a:t>
            </a: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813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10" name="Picture 9" descr="expect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011" y="3181350"/>
            <a:ext cx="133118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ieceofthe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653" y="3181350"/>
            <a:ext cx="234674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971550"/>
            <a:ext cx="5791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 theory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interest rate of a long-term bond will equal the average of short-term interest rates people expect over the life of the long-term bond</a:t>
            </a:r>
          </a:p>
          <a:p>
            <a:pPr algn="ctr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Assumption: Bonds of different</a:t>
            </a:r>
          </a:p>
          <a:p>
            <a:r>
              <a:rPr lang="en-US" sz="2800" b="1" dirty="0" smtClean="0"/>
              <a:t>   maturities are perfect substitutes.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Implication: R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on bonds of</a:t>
            </a:r>
          </a:p>
          <a:p>
            <a:r>
              <a:rPr lang="en-US" sz="2800" b="1" dirty="0" smtClean="0"/>
              <a:t>   different maturities are equal.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211455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on one-period bond</a:t>
            </a:r>
          </a:p>
          <a:p>
            <a:r>
              <a:rPr lang="en-US" sz="2800" b="1" dirty="0" smtClean="0"/>
              <a:t>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expected interest rate on one-period bond next period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on two-period bond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97155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Expected return from two-period bond</a:t>
            </a:r>
          </a:p>
          <a:p>
            <a:r>
              <a:rPr lang="en-US" sz="2800" b="1" dirty="0" smtClean="0"/>
              <a:t>(1 + 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)(1 + 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 – 1 = 1 + 2i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+ (i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– 1</a:t>
            </a:r>
          </a:p>
          <a:p>
            <a:r>
              <a:rPr lang="en-US" sz="2800" b="1" dirty="0" smtClean="0"/>
              <a:t>= 2i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+ (i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libri"/>
              </a:rPr>
              <a:t>≈ </a:t>
            </a:r>
            <a:r>
              <a:rPr lang="en-US" sz="2800" b="1" dirty="0" smtClean="0"/>
              <a:t>2i</a:t>
            </a:r>
            <a:r>
              <a:rPr lang="en-US" sz="2800" b="1" baseline="-25000" dirty="0" smtClean="0"/>
              <a:t>2t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Expected return from one-period bond</a:t>
            </a:r>
          </a:p>
          <a:p>
            <a:r>
              <a:rPr lang="en-US" sz="2800" b="1" dirty="0" smtClean="0"/>
              <a:t>(1 +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)(1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 – 1 = 1 +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 +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(i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 – 1 =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 +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(i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 ≈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R</a:t>
            </a:r>
            <a:r>
              <a:rPr lang="en-US" sz="2800" b="1" u="sng" baseline="30000" dirty="0" smtClean="0"/>
              <a:t>e</a:t>
            </a:r>
            <a:r>
              <a:rPr lang="en-US" sz="2800" b="1" u="sng" dirty="0" smtClean="0"/>
              <a:t> equal</a:t>
            </a:r>
          </a:p>
          <a:p>
            <a:r>
              <a:rPr lang="en-US" sz="2800" b="1" dirty="0" smtClean="0"/>
              <a:t>2i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=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444407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Two period formula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= (i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)/2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Generalized formula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= (i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 </a:t>
            </a:r>
            <a:r>
              <a:rPr lang="en-US" sz="2800" b="1" dirty="0" smtClean="0"/>
              <a:t>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t+2</a:t>
            </a:r>
            <a:r>
              <a:rPr lang="en-US" sz="2800" b="1" dirty="0" smtClean="0"/>
              <a:t> + … + </a:t>
            </a:r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baseline="-25000" dirty="0" smtClean="0"/>
              <a:t>+(n–1)</a:t>
            </a:r>
            <a:r>
              <a:rPr lang="en-US" sz="2800" b="1" dirty="0" smtClean="0"/>
              <a:t>)/n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Example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5t</a:t>
            </a:r>
            <a:r>
              <a:rPr lang="en-US" sz="2800" b="1" dirty="0" smtClean="0"/>
              <a:t> = (5% + 6% + 7% + 8% + 9%)/5 = 7%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90600" y="971550"/>
          <a:ext cx="710093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1228963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1 that short and long rates move together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Short rate rises are persistent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↑, i</a:t>
            </a:r>
            <a:r>
              <a:rPr lang="en-US" sz="2800" b="1" baseline="-25000" dirty="0" smtClean="0"/>
              <a:t>t+2</a:t>
            </a:r>
            <a:r>
              <a:rPr lang="en-US" sz="2800" b="1" dirty="0" smtClean="0"/>
              <a:t>↑, etc.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/>
              <a:t>average of future rates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Therefore: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↑, i.e.,</a:t>
            </a:r>
          </a:p>
          <a:p>
            <a:r>
              <a:rPr lang="en-US" sz="2800" b="1" dirty="0" smtClean="0"/>
              <a:t>   short and long rates move together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5" name="Picture 4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200" y="203835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2 that yield curves tend to have steep slope when short rates are low and downward slope when short rates are high</a:t>
            </a:r>
            <a:r>
              <a:rPr lang="en-US" sz="2800" b="1" dirty="0" smtClean="0"/>
              <a:t>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188595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short rates are low, they are expected to rise to normal level, and long rate = average of future short rates will be well above today’s short rate: yield curve will have steep upward slope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203835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short rates are high, they will be expected to fall in future, and long rate will be below current short rate: yield curve will have downward slope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1276350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Doesn’t explain Fact 3 that yield curve usually has upward slope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Short rates as likely to fall in future as rise, so average of future short rates will not usually be higher than current short rate: therefore, yield curve will not usually slope upward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971550"/>
            <a:ext cx="5943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segmented markets theory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markets for different maturity bonds are completely separate;</a:t>
            </a:r>
          </a:p>
          <a:p>
            <a:pPr algn="ctr"/>
            <a:r>
              <a:rPr lang="en-US" sz="2800" b="1" dirty="0" smtClean="0"/>
              <a:t>interest rates are determined by supply and demand for that bond only</a:t>
            </a:r>
          </a:p>
          <a:p>
            <a:pPr algn="ctr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Assumption: Bonds of different</a:t>
            </a:r>
          </a:p>
          <a:p>
            <a:r>
              <a:rPr lang="en-US" sz="2800" b="1" dirty="0" smtClean="0"/>
              <a:t>   maturities are not substitutes.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Implication: Interest rate at each</a:t>
            </a:r>
          </a:p>
          <a:p>
            <a:r>
              <a:rPr lang="en-US" sz="2800" b="1" dirty="0" smtClean="0"/>
              <a:t>   maturity determined </a:t>
            </a:r>
            <a:r>
              <a:rPr lang="en-US" sz="2800" b="1" dirty="0" err="1" smtClean="0"/>
              <a:t>seperately</a:t>
            </a:r>
            <a:r>
              <a:rPr lang="en-US" sz="2800" b="1" dirty="0" smtClean="0"/>
              <a:t>.</a:t>
            </a:r>
          </a:p>
        </p:txBody>
      </p:sp>
      <p:pic>
        <p:nvPicPr>
          <p:cNvPr id="5" name="Picture 4" descr="pieceofthe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0230"/>
            <a:ext cx="2796540" cy="217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228963"/>
            <a:ext cx="5943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3 that yield curve is usually upward sloping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People typically prefer short holding periods and thus have higher demand for short-term bonds, which have higher price and lower interest rates than long bonds.</a:t>
            </a:r>
          </a:p>
        </p:txBody>
      </p:sp>
      <p:pic>
        <p:nvPicPr>
          <p:cNvPr id="4" name="Picture 3" descr="pieceofthe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0230"/>
            <a:ext cx="2796540" cy="217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11455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Does not explain Fact 1 or Fact 2 because assumes long and short rates determined independently.</a:t>
            </a:r>
          </a:p>
        </p:txBody>
      </p:sp>
      <p:pic>
        <p:nvPicPr>
          <p:cNvPr id="4" name="Picture 3" descr="pieceofthe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0230"/>
            <a:ext cx="2796540" cy="217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57049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premium theory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interest rate of a long-term bond will equal the average of short-term interest rates people expect over the life of the long-term bond</a:t>
            </a:r>
          </a:p>
          <a:p>
            <a:pPr algn="ctr"/>
            <a:r>
              <a:rPr lang="en-US" sz="2800" b="1" i="1" dirty="0" smtClean="0"/>
              <a:t>plus a liquidity premium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57049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Assumption: Bonds of different</a:t>
            </a:r>
          </a:p>
          <a:p>
            <a:r>
              <a:rPr lang="en-US" sz="2800" b="1" dirty="0" smtClean="0"/>
              <a:t>   maturities are substitutes,</a:t>
            </a:r>
          </a:p>
          <a:p>
            <a:r>
              <a:rPr lang="en-US" sz="2800" b="1" dirty="0" smtClean="0"/>
              <a:t>   but not perfect substitutes.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Implication: Modifies expectations</a:t>
            </a:r>
          </a:p>
          <a:p>
            <a:r>
              <a:rPr lang="en-US" sz="2800" b="1" dirty="0" smtClean="0"/>
              <a:t>   theory with features of segmented</a:t>
            </a:r>
          </a:p>
          <a:p>
            <a:r>
              <a:rPr lang="en-US" sz="2800" b="1" dirty="0" smtClean="0"/>
              <a:t>   markets theory.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4775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Risk structure factors*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risk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tax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5" name="Picture 4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051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nkrupt_news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05150"/>
            <a:ext cx="170597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7" name="Picture 6" descr="tax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105150"/>
            <a:ext cx="137160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62600" y="240024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* relative to alternative assets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27635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Investors prefer short rather than long bonds, so they must be paid positive liquidity (term) premium, </a:t>
            </a:r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, to hold long-term bonds.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liquidity premium for</a:t>
            </a:r>
          </a:p>
          <a:p>
            <a:pPr algn="ctr"/>
            <a:r>
              <a:rPr lang="en-US" sz="2800" b="1" dirty="0" smtClean="0"/>
              <a:t>n-period bond at time 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always positive, rises with maturity.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835825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Liquidity premium formula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= (i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 </a:t>
            </a:r>
            <a:r>
              <a:rPr lang="en-US" sz="2800" b="1" dirty="0" smtClean="0"/>
              <a:t>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t+2</a:t>
            </a:r>
            <a:r>
              <a:rPr lang="en-US" sz="2800" b="1" dirty="0" smtClean="0"/>
              <a:t> + … + </a:t>
            </a:r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baseline="-25000" dirty="0" smtClean="0"/>
              <a:t>+(n–1)</a:t>
            </a:r>
            <a:r>
              <a:rPr lang="en-US" sz="2800" b="1" dirty="0" smtClean="0"/>
              <a:t>)/n + </a:t>
            </a:r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Example</a:t>
            </a:r>
          </a:p>
          <a:p>
            <a:r>
              <a:rPr lang="en-US" sz="2800" b="1" dirty="0" smtClean="0"/>
              <a:t>(5% + 6% + 7% + 8% + 9%)/5 + 1% = 8%</a:t>
            </a:r>
          </a:p>
        </p:txBody>
      </p:sp>
      <p:pic>
        <p:nvPicPr>
          <p:cNvPr id="8" name="Picture 7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/>
          <p:cNvGrpSpPr/>
          <p:nvPr/>
        </p:nvGrpSpPr>
        <p:grpSpPr>
          <a:xfrm>
            <a:off x="2666999" y="1123950"/>
            <a:ext cx="6324601" cy="3829050"/>
            <a:chOff x="2666999" y="1123950"/>
            <a:chExt cx="6324601" cy="3829050"/>
          </a:xfrm>
        </p:grpSpPr>
        <p:sp>
          <p:nvSpPr>
            <p:cNvPr id="33" name="Rectangle 32"/>
            <p:cNvSpPr/>
            <p:nvPr/>
          </p:nvSpPr>
          <p:spPr>
            <a:xfrm>
              <a:off x="2666999" y="1123950"/>
              <a:ext cx="6324600" cy="382905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19400" y="1266788"/>
              <a:ext cx="6172200" cy="3320913"/>
              <a:chOff x="41275" y="1216026"/>
              <a:chExt cx="8832850" cy="5201722"/>
            </a:xfrm>
          </p:grpSpPr>
          <p:sp>
            <p:nvSpPr>
              <p:cNvPr id="4" name="Line 4"/>
              <p:cNvSpPr>
                <a:spLocks noChangeShapeType="1"/>
              </p:cNvSpPr>
              <p:nvPr/>
            </p:nvSpPr>
            <p:spPr bwMode="auto">
              <a:xfrm>
                <a:off x="900113" y="2057400"/>
                <a:ext cx="0" cy="37480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5350" y="5821363"/>
                <a:ext cx="64166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1275" y="1618911"/>
                <a:ext cx="1349374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Interest Rate</a:t>
                </a:r>
              </a:p>
              <a:p>
                <a:pPr algn="ctr"/>
                <a:r>
                  <a:rPr lang="en-US" sz="1600" dirty="0" err="1"/>
                  <a:t>i</a:t>
                </a:r>
                <a:r>
                  <a:rPr lang="en-US" sz="1600" baseline="-25000" dirty="0" err="1"/>
                  <a:t>nt</a:t>
                </a:r>
                <a:endParaRPr lang="en-US" sz="1600" baseline="-25000" dirty="0"/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6634163" y="5907088"/>
                <a:ext cx="22399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Years to Maturity, n</a:t>
                </a: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828800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2738438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643313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4556125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5483225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6397625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760413" y="5908675"/>
                <a:ext cx="3508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1658938" y="5932488"/>
                <a:ext cx="3508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2440319" y="5934072"/>
                <a:ext cx="545238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10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421748" y="5935661"/>
                <a:ext cx="654284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15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4294127" y="5932487"/>
                <a:ext cx="619300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20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259388" y="5918199"/>
                <a:ext cx="561404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25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6172201" y="5932487"/>
                <a:ext cx="630020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30</a:t>
                </a:r>
              </a:p>
            </p:txBody>
          </p:sp>
          <p:grpSp>
            <p:nvGrpSpPr>
              <p:cNvPr id="21" name="Group 25"/>
              <p:cNvGrpSpPr>
                <a:grpSpLocks/>
              </p:cNvGrpSpPr>
              <p:nvPr/>
            </p:nvGrpSpPr>
            <p:grpSpPr bwMode="auto">
              <a:xfrm>
                <a:off x="4684713" y="3981450"/>
                <a:ext cx="2678112" cy="938213"/>
                <a:chOff x="2951" y="2508"/>
                <a:chExt cx="1687" cy="591"/>
              </a:xfrm>
            </p:grpSpPr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06" y="2695"/>
                  <a:ext cx="153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/>
                    <a:t>Expectations Theory</a:t>
                  </a:r>
                </a:p>
                <a:p>
                  <a:pPr algn="ctr"/>
                  <a:r>
                    <a:rPr lang="en-US" b="1" dirty="0"/>
                    <a:t>Yield Curve</a:t>
                  </a:r>
                </a:p>
              </p:txBody>
            </p:sp>
            <p:sp>
              <p:nvSpPr>
                <p:cNvPr id="23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951" y="2508"/>
                  <a:ext cx="248" cy="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885825" y="2082800"/>
                <a:ext cx="6119813" cy="1841500"/>
              </a:xfrm>
              <a:custGeom>
                <a:avLst/>
                <a:gdLst>
                  <a:gd name="T0" fmla="*/ 3846 w 3855"/>
                  <a:gd name="T1" fmla="*/ 1160 h 1160"/>
                  <a:gd name="T2" fmla="*/ 0 w 3855"/>
                  <a:gd name="T3" fmla="*/ 1160 h 1160"/>
                  <a:gd name="T4" fmla="*/ 337 w 3855"/>
                  <a:gd name="T5" fmla="*/ 903 h 1160"/>
                  <a:gd name="T6" fmla="*/ 816 w 3855"/>
                  <a:gd name="T7" fmla="*/ 655 h 1160"/>
                  <a:gd name="T8" fmla="*/ 1330 w 3855"/>
                  <a:gd name="T9" fmla="*/ 451 h 1160"/>
                  <a:gd name="T10" fmla="*/ 2012 w 3855"/>
                  <a:gd name="T11" fmla="*/ 256 h 1160"/>
                  <a:gd name="T12" fmla="*/ 2845 w 3855"/>
                  <a:gd name="T13" fmla="*/ 106 h 1160"/>
                  <a:gd name="T14" fmla="*/ 3571 w 3855"/>
                  <a:gd name="T15" fmla="*/ 17 h 1160"/>
                  <a:gd name="T16" fmla="*/ 3855 w 3855"/>
                  <a:gd name="T17" fmla="*/ 0 h 11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55"/>
                  <a:gd name="T28" fmla="*/ 0 h 1160"/>
                  <a:gd name="T29" fmla="*/ 3855 w 3855"/>
                  <a:gd name="T30" fmla="*/ 1160 h 11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55" h="1160">
                    <a:moveTo>
                      <a:pt x="3846" y="1160"/>
                    </a:moveTo>
                    <a:lnTo>
                      <a:pt x="0" y="1160"/>
                    </a:lnTo>
                    <a:lnTo>
                      <a:pt x="337" y="903"/>
                    </a:lnTo>
                    <a:cubicBezTo>
                      <a:pt x="473" y="819"/>
                      <a:pt x="651" y="730"/>
                      <a:pt x="816" y="655"/>
                    </a:cubicBezTo>
                    <a:lnTo>
                      <a:pt x="1330" y="451"/>
                    </a:lnTo>
                    <a:cubicBezTo>
                      <a:pt x="1529" y="385"/>
                      <a:pt x="1760" y="313"/>
                      <a:pt x="2012" y="256"/>
                    </a:cubicBezTo>
                    <a:cubicBezTo>
                      <a:pt x="2264" y="199"/>
                      <a:pt x="2585" y="146"/>
                      <a:pt x="2845" y="106"/>
                    </a:cubicBezTo>
                    <a:cubicBezTo>
                      <a:pt x="3105" y="66"/>
                      <a:pt x="3403" y="35"/>
                      <a:pt x="3571" y="17"/>
                    </a:cubicBezTo>
                    <a:lnTo>
                      <a:pt x="3855" y="0"/>
                    </a:lnTo>
                  </a:path>
                </a:pathLst>
              </a:custGeom>
              <a:solidFill>
                <a:srgbClr val="FFD79B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885825" y="3924300"/>
                <a:ext cx="62468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>
                <a:off x="7173911" y="2068513"/>
                <a:ext cx="1482724" cy="1828800"/>
                <a:chOff x="4519" y="1303"/>
                <a:chExt cx="934" cy="1152"/>
              </a:xfrm>
            </p:grpSpPr>
            <p:sp>
              <p:nvSpPr>
                <p:cNvPr id="27" name="AutoShape 27"/>
                <p:cNvSpPr>
                  <a:spLocks/>
                </p:cNvSpPr>
                <p:nvPr/>
              </p:nvSpPr>
              <p:spPr bwMode="auto">
                <a:xfrm>
                  <a:off x="4519" y="1303"/>
                  <a:ext cx="222" cy="1152"/>
                </a:xfrm>
                <a:prstGeom prst="rightBrace">
                  <a:avLst>
                    <a:gd name="adj1" fmla="val 43243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67" y="1701"/>
                  <a:ext cx="686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/>
                    <a:t>Liquidity </a:t>
                  </a:r>
                </a:p>
                <a:p>
                  <a:pPr algn="ctr"/>
                  <a:r>
                    <a:rPr lang="en-US" sz="1600" b="1" dirty="0"/>
                    <a:t>Premium</a:t>
                  </a:r>
                </a:p>
                <a:p>
                  <a:pPr algn="ctr"/>
                  <a:r>
                    <a:rPr lang="en-US" sz="1600" b="1" dirty="0" err="1"/>
                    <a:t>l</a:t>
                  </a:r>
                  <a:r>
                    <a:rPr lang="en-US" sz="1600" b="1" baseline="-25000" dirty="0" err="1"/>
                    <a:t>nt</a:t>
                  </a:r>
                  <a:endParaRPr lang="en-US" sz="1600" b="1" baseline="-25000" dirty="0"/>
                </a:p>
              </p:txBody>
            </p:sp>
          </p:grpSp>
          <p:grpSp>
            <p:nvGrpSpPr>
              <p:cNvPr id="29" name="Group 32"/>
              <p:cNvGrpSpPr>
                <a:grpSpLocks/>
              </p:cNvGrpSpPr>
              <p:nvPr/>
            </p:nvGrpSpPr>
            <p:grpSpPr bwMode="auto">
              <a:xfrm>
                <a:off x="1282700" y="1216026"/>
                <a:ext cx="4311650" cy="1370014"/>
                <a:chOff x="808" y="766"/>
                <a:chExt cx="2716" cy="863"/>
              </a:xfrm>
            </p:grpSpPr>
            <p:sp>
              <p:nvSpPr>
                <p:cNvPr id="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08" y="766"/>
                  <a:ext cx="271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/>
                    <a:t>Liquidity Premium (Preferred Habitat) </a:t>
                  </a:r>
                </a:p>
                <a:p>
                  <a:pPr algn="ctr"/>
                  <a:r>
                    <a:rPr lang="en-US" b="1" dirty="0"/>
                    <a:t>Theory Yield Curve</a:t>
                  </a: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2150" y="1344"/>
                  <a:ext cx="164" cy="2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1709737"/>
            <a:ext cx="632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1 that short and long rates move together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Interest rates on different maturity bonds move together over time; explained by the first term in the equation.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895350"/>
            <a:ext cx="6400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2 that yield curves tend to slope up when short rates are low and slope down when short rates are high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Yield curves tend to slope upward when short-term rates are low and to be inverted when short-term rates are high; explained by the liquidity premium term in the first case and by a low expected average in the second case.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1709737"/>
            <a:ext cx="6400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3 that yield curve is usually upward sloping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Yield curves typically slope upward; explained by a larger liquidity premium as the term to maturity lengthens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06f06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33488"/>
            <a:ext cx="3753873" cy="3700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0668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Term structure theories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expectations theory: explains 1 &amp; 2, not 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segmented markets theory: explains 3, not 1 &amp; 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liquidity premium theory: explains 1, 2, &amp; 3</a:t>
            </a: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813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</a:p>
        </p:txBody>
      </p:sp>
      <p:pic>
        <p:nvPicPr>
          <p:cNvPr id="5" name="Picture 4" descr="expect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011" y="3181350"/>
            <a:ext cx="133118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eceofthe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653" y="3181350"/>
            <a:ext cx="234674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g06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00150"/>
            <a:ext cx="4572000" cy="3644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0964" y="133350"/>
            <a:ext cx="6612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Interpreting yield curves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2177355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Current stock values are the present discounted value of future dividends.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19150"/>
            <a:ext cx="624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party issuing debt instrument is</a:t>
            </a:r>
          </a:p>
          <a:p>
            <a:pPr algn="ctr"/>
            <a:r>
              <a:rPr lang="en-US" sz="2800" b="1" dirty="0" smtClean="0"/>
              <a:t>unable to make interest payments or</a:t>
            </a:r>
          </a:p>
          <a:p>
            <a:pPr algn="ctr"/>
            <a:r>
              <a:rPr lang="en-US" sz="2800" b="1" dirty="0" smtClean="0"/>
              <a:t>pay off the amount owed at maturity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default-free bonds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bonds with no default risk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premium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spread between bonds with default risk and default-free bonds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4" name="Picture 3" descr="bankrupt_news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2558955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1583650"/>
            <a:ext cx="548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One-Period Stock Valuation Model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current price of stock</a:t>
            </a:r>
          </a:p>
          <a:p>
            <a:r>
              <a:rPr lang="en-US" sz="2800" b="1" dirty="0" smtClean="0"/>
              <a:t>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dividend paid for year 1</a:t>
            </a:r>
          </a:p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return in equity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stock price at the end of year 1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 + 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1583650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Generalized Stock Valuation Model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with final sale: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D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</a:t>
            </a:r>
          </a:p>
          <a:p>
            <a:r>
              <a:rPr lang="en-US" sz="2800" b="1" dirty="0" smtClean="0"/>
              <a:t>	… + 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n</a:t>
            </a:r>
            <a:r>
              <a:rPr lang="en-US" sz="2800" b="1" baseline="30000" dirty="0" err="1" smtClean="0"/>
              <a:t>e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without final sale: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</a:t>
            </a:r>
            <a:r>
              <a:rPr lang="en-US" sz="2800" b="1" dirty="0" smtClean="0">
                <a:latin typeface="Calibri"/>
              </a:rPr>
              <a:t>∑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895350"/>
            <a:ext cx="5638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Generalized Stock Valuation Model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model: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/(1 +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+ D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/(1 +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+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… + </a:t>
            </a:r>
            <a:r>
              <a:rPr lang="en-US" sz="2800" b="1" dirty="0" err="1" smtClean="0">
                <a:solidFill>
                  <a:srgbClr val="FF0000"/>
                </a:solidFill>
              </a:rPr>
              <a:t>D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/(1 +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+ </a:t>
            </a:r>
            <a:r>
              <a:rPr lang="en-US" sz="2800" b="1" dirty="0" err="1" smtClean="0">
                <a:solidFill>
                  <a:srgbClr val="0070C0"/>
                </a:solidFill>
              </a:rPr>
              <a:t>p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800" b="1" baseline="30000" dirty="0" err="1" smtClean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/(1 + </a:t>
            </a:r>
            <a:r>
              <a:rPr lang="en-US" sz="2800" b="1" dirty="0" err="1" smtClean="0">
                <a:solidFill>
                  <a:srgbClr val="0070C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endParaRPr lang="en-US" sz="1400" b="1" dirty="0" smtClean="0"/>
          </a:p>
          <a:p>
            <a:r>
              <a:rPr lang="en-US" sz="2800" b="1" dirty="0" smtClean="0"/>
              <a:t>fundamentals:</a:t>
            </a:r>
          </a:p>
          <a:p>
            <a:r>
              <a:rPr lang="en-US" sz="2800" b="1" dirty="0" smtClean="0"/>
              <a:t>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… + 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bubble:</a:t>
            </a:r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n</a:t>
            </a:r>
            <a:r>
              <a:rPr lang="en-US" sz="2800" b="1" baseline="30000" dirty="0" err="1" smtClean="0"/>
              <a:t>e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104775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Gordon Growth Model</a:t>
            </a:r>
          </a:p>
          <a:p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most recent dividend paid</a:t>
            </a:r>
          </a:p>
          <a:p>
            <a:r>
              <a:rPr lang="en-US" sz="2800" b="1" dirty="0" smtClean="0"/>
              <a:t>g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expected constant growth rate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</a:t>
            </a:r>
          </a:p>
          <a:p>
            <a:r>
              <a:rPr lang="en-US" sz="2800" b="1" dirty="0" smtClean="0"/>
              <a:t>	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… +</a:t>
            </a:r>
          </a:p>
          <a:p>
            <a:r>
              <a:rPr lang="en-US" sz="2800" b="1" dirty="0" smtClean="0"/>
              <a:t>	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∞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∞</a:t>
            </a:r>
            <a:endParaRPr lang="en-US" sz="2800" b="1" baseline="30000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simplified: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g)/(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 – g) = 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 – g)</a:t>
            </a:r>
            <a:endParaRPr lang="en-US" sz="2800" b="1" baseline="300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Prices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2177355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economy growth↑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g↑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dividends↑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↑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Prices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24212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price is set by the buyer willing to pay the highest price.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market price will be set by the buyer who can take best advantage of the asset.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Superior information about an asset can increase its value by reducing its perceived risk.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Prices</a:t>
            </a: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04775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Information is important for individuals to value each asset.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When new information is released about a firm, expectations and prices change.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Market participants constantly receive information and revise their expectations, so stock prices change frequently.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005757"/>
            <a:ext cx="8229601" cy="3974656"/>
            <a:chOff x="304800" y="895350"/>
            <a:chExt cx="8458201" cy="4085063"/>
          </a:xfrm>
        </p:grpSpPr>
        <p:sp>
          <p:nvSpPr>
            <p:cNvPr id="3" name="Rectangle 2"/>
            <p:cNvSpPr/>
            <p:nvPr/>
          </p:nvSpPr>
          <p:spPr>
            <a:xfrm>
              <a:off x="685801" y="895350"/>
              <a:ext cx="8077200" cy="405765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Chart 1"/>
            <p:cNvGraphicFramePr/>
            <p:nvPr/>
          </p:nvGraphicFramePr>
          <p:xfrm>
            <a:off x="304800" y="1200150"/>
            <a:ext cx="8413595" cy="3780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43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039832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expectations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expectations are formed from past experience only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 expectations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expectations will be identical</a:t>
            </a:r>
          </a:p>
          <a:p>
            <a:pPr algn="ctr"/>
            <a:r>
              <a:rPr lang="en-US" sz="2800" b="1" dirty="0" smtClean="0"/>
              <a:t>to optimal forecasts</a:t>
            </a:r>
          </a:p>
          <a:p>
            <a:pPr algn="ctr"/>
            <a:r>
              <a:rPr lang="en-US" sz="2800" b="1" dirty="0" smtClean="0"/>
              <a:t>(the best guess of the future)</a:t>
            </a:r>
          </a:p>
          <a:p>
            <a:pPr algn="ctr"/>
            <a:r>
              <a:rPr lang="en-US" sz="2800" b="1" dirty="0" smtClean="0"/>
              <a:t>using all available information</a:t>
            </a:r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880360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43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418094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Adaptive expectations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Expectations are formed</a:t>
            </a:r>
          </a:p>
          <a:p>
            <a:r>
              <a:rPr lang="en-US" sz="2800" b="1" dirty="0" smtClean="0"/>
              <a:t>   from past experience only.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Changes in expectations</a:t>
            </a:r>
          </a:p>
          <a:p>
            <a:r>
              <a:rPr lang="en-US" sz="2800" b="1" dirty="0" smtClean="0"/>
              <a:t>  will occur slowly over time</a:t>
            </a:r>
          </a:p>
          <a:p>
            <a:r>
              <a:rPr lang="en-US" sz="2800" b="1" dirty="0" smtClean="0"/>
              <a:t>  as data changes.</a:t>
            </a:r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880360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1239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Mishkin</a:t>
            </a:r>
            <a:r>
              <a:rPr lang="en-US" sz="2800" b="1" dirty="0" smtClean="0"/>
              <a:t> claims that federal government bonds are default-free.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But just because a government can theoretically pay off a bond doesn’t mean it can credibly commit to do so or will follow through in practice.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Many governments have defaulted.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5" name="Picture 4" descr="uncle_sam_deaf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93044"/>
            <a:ext cx="2847975" cy="275510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43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97155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Rational expectations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Boils down to assuming agents use the same model of the economy as the researcher (“model-consistent”).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People can make mistakes, but they do not make </a:t>
            </a:r>
            <a:r>
              <a:rPr lang="en-US" sz="2800" b="1" u="sng" dirty="0" smtClean="0"/>
              <a:t>systematic</a:t>
            </a:r>
            <a:r>
              <a:rPr lang="en-US" sz="2800" b="1" dirty="0" smtClean="0"/>
              <a:t> forecasting errors.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Optimal prediction, may not be accurate.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It is costly not to have optimal forecast.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fr-FR" sz="2800" b="1" dirty="0" smtClean="0"/>
              <a:t>X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X</a:t>
            </a:r>
            <a:r>
              <a:rPr lang="fr-FR" sz="2800" b="1" baseline="30000" dirty="0" err="1" smtClean="0"/>
              <a:t>of</a:t>
            </a:r>
            <a:r>
              <a:rPr lang="fr-FR" sz="2800" b="1" dirty="0" smtClean="0"/>
              <a:t> = E</a:t>
            </a:r>
            <a:r>
              <a:rPr lang="fr-FR" sz="2800" b="1" baseline="-25000" dirty="0" smtClean="0"/>
              <a:t>t</a:t>
            </a:r>
            <a:r>
              <a:rPr lang="fr-FR" sz="2800" b="1" dirty="0" smtClean="0"/>
              <a:t> [ X | </a:t>
            </a:r>
            <a:r>
              <a:rPr lang="el-GR" sz="2800" b="1" dirty="0" smtClean="0"/>
              <a:t>Ω</a:t>
            </a:r>
            <a:r>
              <a:rPr lang="fr-FR" sz="2800" b="1" baseline="-25000" dirty="0" smtClean="0"/>
              <a:t>t</a:t>
            </a:r>
            <a:r>
              <a:rPr lang="fr-FR" sz="2800" b="1" dirty="0" smtClean="0"/>
              <a:t> ]</a:t>
            </a:r>
            <a:endParaRPr lang="en-US" sz="2800" b="1" dirty="0" smtClean="0"/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880360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4" name="Picture 3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1772781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applies rational expectations</a:t>
            </a:r>
          </a:p>
          <a:p>
            <a:pPr algn="ctr"/>
            <a:r>
              <a:rPr lang="en-US" sz="2800" b="1" dirty="0" smtClean="0"/>
              <a:t>to financial markets;</a:t>
            </a:r>
          </a:p>
          <a:p>
            <a:pPr algn="ctr"/>
            <a:r>
              <a:rPr lang="en-US" sz="2800" b="1" dirty="0" smtClean="0"/>
              <a:t>stock prices reflect</a:t>
            </a:r>
          </a:p>
          <a:p>
            <a:pPr algn="ctr"/>
            <a:r>
              <a:rPr lang="en-US" sz="2800" b="1" dirty="0" smtClean="0"/>
              <a:t>all available information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242120"/>
            <a:ext cx="617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Efficient market hypothesis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weak form – stock prices reflect past stock price history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semi-strong form – stock prices reflect all </a:t>
            </a:r>
            <a:r>
              <a:rPr lang="en-US" sz="2800" b="1" u="sng" dirty="0" smtClean="0"/>
              <a:t>publicly available</a:t>
            </a:r>
            <a:r>
              <a:rPr lang="en-US" sz="2800" b="1" dirty="0" smtClean="0"/>
              <a:t> information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strong form – stock prices reflect </a:t>
            </a:r>
            <a:r>
              <a:rPr lang="en-US" sz="2800" b="1" u="sng" dirty="0" smtClean="0"/>
              <a:t>all</a:t>
            </a:r>
            <a:r>
              <a:rPr lang="en-US" sz="2800" b="1" dirty="0" smtClean="0"/>
              <a:t> information (public and insider)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50" name="Picture 49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2743200" y="97155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market participants eliminate unexploited profit opportunities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Arbitrage is the mechanism tending toward the efficient market hypothesis.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 &gt; R*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/>
              <a:t> p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 &lt; R*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/>
              <a:t> p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↑</a:t>
            </a:r>
          </a:p>
          <a:p>
            <a:pPr algn="ctr"/>
            <a:r>
              <a:rPr lang="en-US" sz="2800" b="1" dirty="0" smtClean="0"/>
              <a:t>until… 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 = R*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optimal forecast of a security’s return using all available information equals the security’s equilibrium return.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 an efficient market, a security’s price fully reflects all available information.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 unexploited profit opportunities will be eliminated.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Efficient market holds even if there are some uninformed, irrational participants.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Favorable evidence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Investment analysts and mutual funds don’t beat the market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prices reflect publicly available information: anticipated announcements don’t affect stock price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prices close to random walk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Technical analysis doesn’t outperform market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Unfavorable evidence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Small-firm effect: small firms have abnormally high returns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January effect: high returns in January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Market overreaction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Excessive volatility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Mean reversion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information is not always immediately incorporated into prices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Implications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Published reports of financial analysts not very valuable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Should be skeptical of hot tips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prices may fall on good news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Prescription for investor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Shouldn’t try to outguess market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Buy and hold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Diversify with no-load mutual fund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95350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Corporate bonds</a:t>
            </a:r>
          </a:p>
          <a:p>
            <a:r>
              <a:rPr lang="en-US" sz="2800" b="1" dirty="0" err="1" smtClean="0"/>
              <a:t>risk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B</a:t>
            </a:r>
            <a:r>
              <a:rPr lang="en-US" sz="1400" b="1" baseline="90000" dirty="0" err="1" smtClean="0"/>
              <a:t>D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↑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c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B</a:t>
            </a:r>
            <a:r>
              <a:rPr lang="en-US" sz="1400" b="1" baseline="90000" dirty="0" err="1" smtClean="0"/>
              <a:t>D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↑)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Treasury bonds</a:t>
            </a:r>
          </a:p>
          <a:p>
            <a:r>
              <a:rPr lang="en-US" sz="2800" b="1" dirty="0" err="1" smtClean="0"/>
              <a:t>risk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↓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↓)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risk premium (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 – 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)↑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Risk is </a:t>
            </a:r>
            <a:r>
              <a:rPr lang="en-US" sz="2800" b="1" i="1" dirty="0" smtClean="0"/>
              <a:t>relative to alternative assets</a:t>
            </a:r>
            <a:r>
              <a:rPr lang="en-US" sz="2800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pic>
        <p:nvPicPr>
          <p:cNvPr id="5" name="Picture 4" descr="bankrupt_news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2558955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295400" y="971550"/>
            <a:ext cx="6858000" cy="3962400"/>
            <a:chOff x="1295400" y="971550"/>
            <a:chExt cx="6858000" cy="3962400"/>
          </a:xfrm>
        </p:grpSpPr>
        <p:sp>
          <p:nvSpPr>
            <p:cNvPr id="73" name="Rectangle 72"/>
            <p:cNvSpPr/>
            <p:nvPr/>
          </p:nvSpPr>
          <p:spPr>
            <a:xfrm>
              <a:off x="1295400" y="971550"/>
              <a:ext cx="6858000" cy="3962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71105" y="1104874"/>
              <a:ext cx="6706648" cy="3752876"/>
              <a:chOff x="1371105" y="1014550"/>
              <a:chExt cx="6706648" cy="3752876"/>
            </a:xfrm>
          </p:grpSpPr>
          <p:grpSp>
            <p:nvGrpSpPr>
              <p:cNvPr id="4" name="Group 72"/>
              <p:cNvGrpSpPr>
                <a:grpSpLocks/>
              </p:cNvGrpSpPr>
              <p:nvPr/>
            </p:nvGrpSpPr>
            <p:grpSpPr bwMode="auto">
              <a:xfrm>
                <a:off x="1414134" y="1014550"/>
                <a:ext cx="3171325" cy="3752876"/>
                <a:chOff x="96" y="640"/>
                <a:chExt cx="2727" cy="3446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84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9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" y="640"/>
                  <a:ext cx="133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98" y="640"/>
                  <a:ext cx="1125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1" y="3408"/>
                  <a:ext cx="2214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Quantity of Corporate Bonds</a:t>
                  </a:r>
                </a:p>
                <a:p>
                  <a:endParaRPr lang="en-US" sz="1400" dirty="0"/>
                </a:p>
                <a:p>
                  <a:r>
                    <a:rPr lang="en-US" sz="1400" dirty="0"/>
                    <a:t>(a) Corporate Bond Market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4565689" y="1014550"/>
                <a:ext cx="3512064" cy="3752876"/>
                <a:chOff x="2806" y="640"/>
                <a:chExt cx="3020" cy="3446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3312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1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33" y="640"/>
                  <a:ext cx="122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81" y="640"/>
                  <a:ext cx="117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06" y="3408"/>
                  <a:ext cx="3020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Quantity of Treasury Bonds</a:t>
                  </a:r>
                </a:p>
                <a:p>
                  <a:pPr algn="ctr"/>
                  <a:endParaRPr lang="en-US" sz="1400" dirty="0"/>
                </a:p>
                <a:p>
                  <a:pPr algn="ctr"/>
                  <a:r>
                    <a:rPr lang="en-US" sz="1400" dirty="0"/>
                    <a:t>(b) Default free (US Treasury) </a:t>
                  </a:r>
                  <a:r>
                    <a:rPr lang="en-US" sz="1400" dirty="0" smtClean="0"/>
                    <a:t>Bond Market </a:t>
                  </a:r>
                  <a:endParaRPr lang="en-US" sz="1400" dirty="0"/>
                </a:p>
              </p:txBody>
            </p:sp>
          </p:grp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083985" y="1885792"/>
                <a:ext cx="2030486" cy="1970096"/>
                <a:chOff x="672" y="1440"/>
                <a:chExt cx="1746" cy="1809"/>
              </a:xfrm>
            </p:grpSpPr>
            <p:sp>
              <p:nvSpPr>
                <p:cNvPr id="21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73" y="2966"/>
                  <a:ext cx="445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2083985" y="1792134"/>
                <a:ext cx="1730448" cy="1714169"/>
                <a:chOff x="672" y="1354"/>
                <a:chExt cx="1488" cy="1574"/>
              </a:xfrm>
            </p:grpSpPr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3" y="1354"/>
                  <a:ext cx="383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5472778" y="1903217"/>
                <a:ext cx="1994435" cy="1952671"/>
                <a:chOff x="672" y="1440"/>
                <a:chExt cx="1715" cy="1793"/>
              </a:xfrm>
            </p:grpSpPr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11" y="2950"/>
                  <a:ext cx="476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5472778" y="1809558"/>
                <a:ext cx="1730448" cy="1714169"/>
                <a:chOff x="672" y="1354"/>
                <a:chExt cx="1488" cy="1574"/>
              </a:xfrm>
            </p:grpSpPr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45" y="1354"/>
                  <a:ext cx="33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32" name="Group 74"/>
              <p:cNvGrpSpPr>
                <a:grpSpLocks/>
              </p:cNvGrpSpPr>
              <p:nvPr/>
            </p:nvGrpSpPr>
            <p:grpSpPr bwMode="auto">
              <a:xfrm>
                <a:off x="1371105" y="2594763"/>
                <a:ext cx="3084105" cy="276619"/>
                <a:chOff x="59" y="2091"/>
                <a:chExt cx="2652" cy="254"/>
              </a:xfrm>
            </p:grpSpPr>
            <p:sp>
              <p:nvSpPr>
                <p:cNvPr id="3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9" y="2091"/>
                  <a:ext cx="367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9" y="210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grpSp>
              <p:nvGrpSpPr>
                <p:cNvPr id="35" name="Group 35"/>
                <p:cNvGrpSpPr>
                  <a:grpSpLocks/>
                </p:cNvGrpSpPr>
                <p:nvPr/>
              </p:nvGrpSpPr>
              <p:grpSpPr bwMode="auto">
                <a:xfrm>
                  <a:off x="384" y="2156"/>
                  <a:ext cx="2016" cy="56"/>
                  <a:chOff x="384" y="2156"/>
                  <a:chExt cx="2016" cy="56"/>
                </a:xfrm>
              </p:grpSpPr>
              <p:sp>
                <p:nvSpPr>
                  <p:cNvPr id="3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" name="Group 79"/>
              <p:cNvGrpSpPr>
                <a:grpSpLocks/>
              </p:cNvGrpSpPr>
              <p:nvPr/>
            </p:nvGrpSpPr>
            <p:grpSpPr bwMode="auto">
              <a:xfrm>
                <a:off x="4800602" y="2603483"/>
                <a:ext cx="3055031" cy="276620"/>
                <a:chOff x="3008" y="2099"/>
                <a:chExt cx="2627" cy="254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008" y="2099"/>
                  <a:ext cx="408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sp>
              <p:nvSpPr>
                <p:cNvPr id="4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333" y="2116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grpSp>
              <p:nvGrpSpPr>
                <p:cNvPr id="41" name="Group 38"/>
                <p:cNvGrpSpPr>
                  <a:grpSpLocks/>
                </p:cNvGrpSpPr>
                <p:nvPr/>
              </p:nvGrpSpPr>
              <p:grpSpPr bwMode="auto">
                <a:xfrm>
                  <a:off x="3308" y="2164"/>
                  <a:ext cx="2016" cy="56"/>
                  <a:chOff x="384" y="2156"/>
                  <a:chExt cx="2016" cy="56"/>
                </a:xfrm>
              </p:grpSpPr>
              <p:sp>
                <p:nvSpPr>
                  <p:cNvPr id="4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1808369" y="2254981"/>
                <a:ext cx="1564148" cy="1600908"/>
                <a:chOff x="435" y="1779"/>
                <a:chExt cx="1345" cy="1470"/>
              </a:xfrm>
            </p:grpSpPr>
            <p:sp>
              <p:nvSpPr>
                <p:cNvPr id="45" name="Line 42"/>
                <p:cNvSpPr>
                  <a:spLocks noChangeShapeType="1"/>
                </p:cNvSpPr>
                <p:nvPr/>
              </p:nvSpPr>
              <p:spPr bwMode="auto">
                <a:xfrm>
                  <a:off x="435" y="1779"/>
                  <a:ext cx="1345" cy="13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54" y="2966"/>
                  <a:ext cx="409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47" name="Group 60"/>
              <p:cNvGrpSpPr>
                <a:grpSpLocks/>
              </p:cNvGrpSpPr>
              <p:nvPr/>
            </p:nvGrpSpPr>
            <p:grpSpPr bwMode="auto">
              <a:xfrm>
                <a:off x="6032152" y="1674516"/>
                <a:ext cx="1664160" cy="1617243"/>
                <a:chOff x="4067" y="1246"/>
                <a:chExt cx="1431" cy="1485"/>
              </a:xfrm>
            </p:grpSpPr>
            <p:sp>
              <p:nvSpPr>
                <p:cNvPr id="48" name="Line 58"/>
                <p:cNvSpPr>
                  <a:spLocks noChangeShapeType="1"/>
                </p:cNvSpPr>
                <p:nvPr/>
              </p:nvSpPr>
              <p:spPr bwMode="auto">
                <a:xfrm>
                  <a:off x="4067" y="1246"/>
                  <a:ext cx="1176" cy="11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990" y="2448"/>
                  <a:ext cx="508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50" name="Line 65"/>
              <p:cNvSpPr>
                <a:spLocks noChangeShapeType="1"/>
              </p:cNvSpPr>
              <p:nvPr/>
            </p:nvSpPr>
            <p:spPr bwMode="auto">
              <a:xfrm flipH="1">
                <a:off x="1982810" y="2112315"/>
                <a:ext cx="216306" cy="2025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/>
              <p:cNvSpPr>
                <a:spLocks noChangeShapeType="1"/>
              </p:cNvSpPr>
              <p:nvPr/>
            </p:nvSpPr>
            <p:spPr bwMode="auto">
              <a:xfrm flipV="1">
                <a:off x="6856672" y="2836536"/>
                <a:ext cx="298875" cy="279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78"/>
              <p:cNvGrpSpPr>
                <a:grpSpLocks/>
              </p:cNvGrpSpPr>
              <p:nvPr/>
            </p:nvGrpSpPr>
            <p:grpSpPr bwMode="auto">
              <a:xfrm>
                <a:off x="4800603" y="2233198"/>
                <a:ext cx="3072475" cy="290777"/>
                <a:chOff x="3008" y="1759"/>
                <a:chExt cx="2642" cy="267"/>
              </a:xfrm>
            </p:grpSpPr>
            <p:grpSp>
              <p:nvGrpSpPr>
                <p:cNvPr id="53" name="Group 64"/>
                <p:cNvGrpSpPr>
                  <a:grpSpLocks/>
                </p:cNvGrpSpPr>
                <p:nvPr/>
              </p:nvGrpSpPr>
              <p:grpSpPr bwMode="auto">
                <a:xfrm>
                  <a:off x="3295" y="1828"/>
                  <a:ext cx="2052" cy="56"/>
                  <a:chOff x="3295" y="1828"/>
                  <a:chExt cx="2052" cy="56"/>
                </a:xfrm>
              </p:grpSpPr>
              <p:sp>
                <p:nvSpPr>
                  <p:cNvPr id="5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856"/>
                    <a:ext cx="205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1828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008" y="1772"/>
                  <a:ext cx="431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5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48" y="1759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59" name="AutoShape 52"/>
              <p:cNvSpPr>
                <a:spLocks/>
              </p:cNvSpPr>
              <p:nvPr/>
            </p:nvSpPr>
            <p:spPr bwMode="auto">
              <a:xfrm>
                <a:off x="4256957" y="3530262"/>
                <a:ext cx="848443" cy="413088"/>
              </a:xfrm>
              <a:prstGeom prst="callout3">
                <a:avLst>
                  <a:gd name="adj1" fmla="val 18750"/>
                  <a:gd name="adj2" fmla="val -7028"/>
                  <a:gd name="adj3" fmla="val 18750"/>
                  <a:gd name="adj4" fmla="val -7028"/>
                  <a:gd name="adj5" fmla="val -87241"/>
                  <a:gd name="adj6" fmla="val -7028"/>
                  <a:gd name="adj7" fmla="val -202866"/>
                  <a:gd name="adj8" fmla="val 22106"/>
                </a:avLst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Risk Premium</a:t>
                </a:r>
              </a:p>
            </p:txBody>
          </p:sp>
          <p:grpSp>
            <p:nvGrpSpPr>
              <p:cNvPr id="60" name="Group 76"/>
              <p:cNvGrpSpPr>
                <a:grpSpLocks/>
              </p:cNvGrpSpPr>
              <p:nvPr/>
            </p:nvGrpSpPr>
            <p:grpSpPr bwMode="auto">
              <a:xfrm>
                <a:off x="4447069" y="2138452"/>
                <a:ext cx="431449" cy="871242"/>
                <a:chOff x="2704" y="1672"/>
                <a:chExt cx="371" cy="800"/>
              </a:xfrm>
            </p:grpSpPr>
            <p:sp>
              <p:nvSpPr>
                <p:cNvPr id="61" name="AutoShape 51"/>
                <p:cNvSpPr>
                  <a:spLocks/>
                </p:cNvSpPr>
                <p:nvPr/>
              </p:nvSpPr>
              <p:spPr bwMode="auto">
                <a:xfrm>
                  <a:off x="2704" y="1861"/>
                  <a:ext cx="203" cy="611"/>
                </a:xfrm>
                <a:prstGeom prst="leftBrace">
                  <a:avLst>
                    <a:gd name="adj1" fmla="val 25082"/>
                    <a:gd name="adj2" fmla="val 50000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63"/>
                <p:cNvSpPr>
                  <a:spLocks noChangeShapeType="1"/>
                </p:cNvSpPr>
                <p:nvPr/>
              </p:nvSpPr>
              <p:spPr bwMode="auto">
                <a:xfrm>
                  <a:off x="2942" y="1861"/>
                  <a:ext cx="13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62" y="1672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64" name="Group 77"/>
              <p:cNvGrpSpPr>
                <a:grpSpLocks/>
              </p:cNvGrpSpPr>
              <p:nvPr/>
            </p:nvGrpSpPr>
            <p:grpSpPr bwMode="auto">
              <a:xfrm>
                <a:off x="1371106" y="2914947"/>
                <a:ext cx="3657431" cy="276619"/>
                <a:chOff x="59" y="2385"/>
                <a:chExt cx="3145" cy="254"/>
              </a:xfrm>
            </p:grpSpPr>
            <p:grpSp>
              <p:nvGrpSpPr>
                <p:cNvPr id="65" name="Group 75"/>
                <p:cNvGrpSpPr>
                  <a:grpSpLocks/>
                </p:cNvGrpSpPr>
                <p:nvPr/>
              </p:nvGrpSpPr>
              <p:grpSpPr bwMode="auto">
                <a:xfrm>
                  <a:off x="59" y="2385"/>
                  <a:ext cx="2755" cy="254"/>
                  <a:chOff x="59" y="2385"/>
                  <a:chExt cx="2755" cy="254"/>
                </a:xfrm>
              </p:grpSpPr>
              <p:sp>
                <p:nvSpPr>
                  <p:cNvPr id="6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" y="2385"/>
                    <a:ext cx="373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sz="1200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baseline="30000" dirty="0">
                        <a:solidFill>
                          <a:srgbClr val="FF0000"/>
                        </a:solidFill>
                      </a:rPr>
                      <a:t>C</a:t>
                    </a:r>
                  </a:p>
                </p:txBody>
              </p:sp>
              <p:grpSp>
                <p:nvGrpSpPr>
                  <p:cNvPr id="68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0" y="2450"/>
                    <a:ext cx="2424" cy="56"/>
                    <a:chOff x="390" y="2450"/>
                    <a:chExt cx="2424" cy="56"/>
                  </a:xfrm>
                </p:grpSpPr>
                <p:sp>
                  <p:nvSpPr>
                    <p:cNvPr id="69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" y="2478"/>
                      <a:ext cx="242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2450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02" y="238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123950"/>
            <a:ext cx="556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bond with a default risk will always have a positive risk premium, and an increase in default risk will raise the risk premium.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Credit rating agencies rate the quality of bonds in terms of probability of default.</a:t>
            </a:r>
          </a:p>
          <a:p>
            <a:pPr algn="ctr"/>
            <a:r>
              <a:rPr lang="en-US" sz="2800" b="1" dirty="0" smtClean="0"/>
              <a:t>AAA less likely to default than CCC.</a:t>
            </a:r>
          </a:p>
        </p:txBody>
      </p:sp>
      <p:pic>
        <p:nvPicPr>
          <p:cNvPr id="4" name="Picture 3" descr="bankrupt_news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2558955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2632</Words>
  <Application>Microsoft Office PowerPoint</Application>
  <PresentationFormat>On-screen Show (16:9)</PresentationFormat>
  <Paragraphs>521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375</cp:revision>
  <dcterms:created xsi:type="dcterms:W3CDTF">2010-08-30T19:56:42Z</dcterms:created>
  <dcterms:modified xsi:type="dcterms:W3CDTF">2011-02-15T19:05:26Z</dcterms:modified>
</cp:coreProperties>
</file>